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28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to go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Sean and </a:t>
            </a:r>
            <a:r>
              <a:rPr lang="en-US" dirty="0"/>
              <a:t>P</a:t>
            </a:r>
            <a:r>
              <a:rPr lang="en-US" dirty="0" smtClean="0"/>
              <a:t>hilllip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5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root word of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Cation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Classify</a:t>
            </a:r>
          </a:p>
          <a:p>
            <a:r>
              <a:rPr lang="en-US" dirty="0"/>
              <a:t>C</a:t>
            </a:r>
            <a:r>
              <a:rPr lang="en-US" dirty="0" smtClean="0"/>
              <a:t>lassificate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6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something that is sentient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mineral</a:t>
            </a:r>
          </a:p>
          <a:p>
            <a:r>
              <a:rPr lang="en-US" dirty="0" smtClean="0"/>
              <a:t>A tree</a:t>
            </a:r>
          </a:p>
          <a:p>
            <a:r>
              <a:rPr lang="en-US" dirty="0" smtClean="0"/>
              <a:t>A pokeball</a:t>
            </a:r>
          </a:p>
          <a:p>
            <a:r>
              <a:rPr lang="en-US" dirty="0" smtClean="0"/>
              <a:t>Squirrel</a:t>
            </a:r>
          </a:p>
        </p:txBody>
      </p:sp>
    </p:spTree>
    <p:extLst>
      <p:ext uri="{BB962C8B-B14F-4D97-AF65-F5344CB8AC3E}">
        <p14:creationId xmlns:p14="http://schemas.microsoft.com/office/powerpoint/2010/main" val="144446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6876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“The speech referred to Normans meritorious actions.”</a:t>
            </a:r>
            <a:br>
              <a:rPr lang="en-US" dirty="0" smtClean="0"/>
            </a:br>
            <a:r>
              <a:rPr lang="en-US" dirty="0" smtClean="0"/>
              <a:t>What is the root of meritorious?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638" y="2133600"/>
            <a:ext cx="8915400" cy="3777622"/>
          </a:xfrm>
        </p:spPr>
        <p:txBody>
          <a:bodyPr/>
          <a:lstStyle/>
          <a:p>
            <a:r>
              <a:rPr lang="en-US" dirty="0" smtClean="0"/>
              <a:t>Merit</a:t>
            </a:r>
          </a:p>
          <a:p>
            <a:r>
              <a:rPr lang="en-US" dirty="0" smtClean="0"/>
              <a:t>Torius</a:t>
            </a:r>
          </a:p>
          <a:p>
            <a:r>
              <a:rPr lang="en-US" dirty="0" smtClean="0"/>
              <a:t>Ritor</a:t>
            </a:r>
          </a:p>
          <a:p>
            <a:r>
              <a:rPr lang="en-US" dirty="0" err="1" smtClean="0"/>
              <a:t>Touros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3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0051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“The speech referred to Normans meritorious actions.”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Based on the root merit and the sentence above, what do you think meritorious 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429000"/>
            <a:ext cx="8915400" cy="3777622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reward ceremony</a:t>
            </a:r>
          </a:p>
          <a:p>
            <a:r>
              <a:rPr lang="en-US" dirty="0" smtClean="0"/>
              <a:t>Deserving of a reward</a:t>
            </a:r>
          </a:p>
          <a:p>
            <a:r>
              <a:rPr lang="en-US" dirty="0" smtClean="0"/>
              <a:t>Not deserving of a reward</a:t>
            </a:r>
          </a:p>
          <a:p>
            <a:r>
              <a:rPr lang="en-US" dirty="0" smtClean="0"/>
              <a:t>A reward given to the wrong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7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prefix of monotone?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Tone</a:t>
            </a:r>
          </a:p>
          <a:p>
            <a:r>
              <a:rPr lang="en-US" dirty="0" smtClean="0"/>
              <a:t>Mon</a:t>
            </a:r>
          </a:p>
          <a:p>
            <a:r>
              <a:rPr lang="en-US" dirty="0" smtClean="0"/>
              <a:t>Mono</a:t>
            </a:r>
          </a:p>
          <a:p>
            <a:r>
              <a:rPr lang="en-US" smtClean="0"/>
              <a:t>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6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91</Words>
  <Application>Microsoft Macintosh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Words to go quiz</vt:lpstr>
      <vt:lpstr>What is the root word of classification?</vt:lpstr>
      <vt:lpstr>An example of something that is sentient is…</vt:lpstr>
      <vt:lpstr>“The speech referred to Normans meritorious actions.” What is the root of meritorious?</vt:lpstr>
      <vt:lpstr>“The speech referred to Normans meritorious actions.” Based on the root merit and the sentence above, what do you think meritorious means?</vt:lpstr>
      <vt:lpstr>What is the prefix of monotone?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to go quiz</dc:title>
  <dc:creator>Sean Varie</dc:creator>
  <cp:lastModifiedBy>Useradmin0025</cp:lastModifiedBy>
  <cp:revision>3</cp:revision>
  <dcterms:created xsi:type="dcterms:W3CDTF">2016-10-03T17:32:32Z</dcterms:created>
  <dcterms:modified xsi:type="dcterms:W3CDTF">2016-10-04T18:21:59Z</dcterms:modified>
</cp:coreProperties>
</file>