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2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911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2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0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9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3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8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7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2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D9BAB7-9F0E-400A-867E-86438D6354FD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EE72147-B0BD-4011-8BB2-48BE12F7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77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Relationship Id="rId3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Relationship Id="rId3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Relationship Id="rId3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to Go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Connor and Preston……………….. </a:t>
            </a:r>
            <a:r>
              <a:rPr lang="en-US" dirty="0" smtClean="0">
                <a:hlinkClick r:id="rId2" action="ppaction://hlinksldjump"/>
              </a:rPr>
              <a:t>Lets get started!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763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suffix of International?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Inter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Nation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0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9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two meanings of Bow?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Type of music and a piano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The archers tool and a type of tie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A part of politics and a race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6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1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root merit means to be worthy, Then what does meritorious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You’re hungry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You are old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To be worthy of praise or rewards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4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Playing!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The End…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2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Trump: Hair::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hlinkClick r:id="rId2" action="ppaction://hlinksldjump"/>
              </a:rPr>
              <a:t>Elephant: Trunk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>
                <a:hlinkClick r:id="rId3" action="ppaction://hlinksldjump"/>
              </a:rPr>
              <a:t>Add: Subtract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>
                <a:hlinkClick r:id="rId3" action="ppaction://hlinksldjump"/>
              </a:rPr>
              <a:t>Jog: Run</a:t>
            </a: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3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Football: Sport::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Old: Young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RHPCS: School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He: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base word of Foolish?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Ish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Lish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Fool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3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9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prefix of return?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Urn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Re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Turn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3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54</TotalTime>
  <Words>177</Words>
  <Application>Microsoft Macintosh PowerPoint</Application>
  <PresentationFormat>Custom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Depth</vt:lpstr>
      <vt:lpstr>Words to Go Quiz</vt:lpstr>
      <vt:lpstr>Trump: Hair::</vt:lpstr>
      <vt:lpstr>Wrong!</vt:lpstr>
      <vt:lpstr>Football: Sport::</vt:lpstr>
      <vt:lpstr>Wrong!</vt:lpstr>
      <vt:lpstr>What is the base word of Foolish?</vt:lpstr>
      <vt:lpstr>Wrong!</vt:lpstr>
      <vt:lpstr>What is the prefix of return?</vt:lpstr>
      <vt:lpstr>Wrong!</vt:lpstr>
      <vt:lpstr>What is the suffix of International?</vt:lpstr>
      <vt:lpstr>Wrong!</vt:lpstr>
      <vt:lpstr>What are two meanings of Bow?</vt:lpstr>
      <vt:lpstr>Wrong!</vt:lpstr>
      <vt:lpstr>If the root merit means to be worthy, Then what does meritorious mean?</vt:lpstr>
      <vt:lpstr>Wrong!</vt:lpstr>
      <vt:lpstr>Thanks for Playing!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to Go Quiz</dc:title>
  <dc:creator>Connor Bohm</dc:creator>
  <cp:lastModifiedBy>Useradmin0025</cp:lastModifiedBy>
  <cp:revision>7</cp:revision>
  <dcterms:created xsi:type="dcterms:W3CDTF">2016-10-03T17:33:06Z</dcterms:created>
  <dcterms:modified xsi:type="dcterms:W3CDTF">2016-10-04T18:19:55Z</dcterms:modified>
</cp:coreProperties>
</file>