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67" r:id="rId3"/>
    <p:sldId id="268" r:id="rId4"/>
    <p:sldId id="269" r:id="rId5"/>
    <p:sldId id="270" r:id="rId6"/>
    <p:sldId id="271" r:id="rId7"/>
    <p:sldId id="272" r:id="rId8"/>
    <p:sldId id="273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6" d="100"/>
          <a:sy n="96" d="100"/>
        </p:scale>
        <p:origin x="-128" y="-4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F48CA0-B85B-4458-AC23-3F6299AE7CF2}" type="doc">
      <dgm:prSet loTypeId="urn:microsoft.com/office/officeart/2005/8/layout/radial4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8074C2-62CA-4AAD-83F9-86A9EA52414A}">
      <dgm:prSet phldrT="[Text]"/>
      <dgm:spPr/>
      <dgm:t>
        <a:bodyPr/>
        <a:lstStyle/>
        <a:p>
          <a:r>
            <a:rPr lang="en-US" dirty="0" smtClean="0"/>
            <a:t>object </a:t>
          </a:r>
          <a:endParaRPr lang="en-US" dirty="0"/>
        </a:p>
      </dgm:t>
    </dgm:pt>
    <dgm:pt modelId="{E31E9712-B288-41EB-93BE-1F25BD8AADD3}" type="parTrans" cxnId="{E98F13FA-F723-4894-85E2-4F0C4C71CA7E}">
      <dgm:prSet/>
      <dgm:spPr/>
      <dgm:t>
        <a:bodyPr/>
        <a:lstStyle/>
        <a:p>
          <a:endParaRPr lang="en-US"/>
        </a:p>
      </dgm:t>
    </dgm:pt>
    <dgm:pt modelId="{A45342B1-59A4-4DDF-BE5E-FE6E305D033B}" type="sibTrans" cxnId="{E98F13FA-F723-4894-85E2-4F0C4C71CA7E}">
      <dgm:prSet/>
      <dgm:spPr/>
      <dgm:t>
        <a:bodyPr/>
        <a:lstStyle/>
        <a:p>
          <a:endParaRPr lang="en-US"/>
        </a:p>
      </dgm:t>
    </dgm:pt>
    <dgm:pt modelId="{82992329-2141-41AE-8498-398419F9D342}">
      <dgm:prSet phldrT="[Text]"/>
      <dgm:spPr/>
      <dgm:t>
        <a:bodyPr/>
        <a:lstStyle/>
        <a:p>
          <a:r>
            <a:rPr lang="en-US" dirty="0" smtClean="0"/>
            <a:t>A thing you can See or touch </a:t>
          </a:r>
          <a:endParaRPr lang="en-US" dirty="0"/>
        </a:p>
      </dgm:t>
    </dgm:pt>
    <dgm:pt modelId="{E81300EC-0913-435C-965C-A88DA29AAB91}" type="parTrans" cxnId="{9F2B6E35-0DC5-44B3-A04E-3980A64C81AC}">
      <dgm:prSet/>
      <dgm:spPr/>
      <dgm:t>
        <a:bodyPr/>
        <a:lstStyle/>
        <a:p>
          <a:endParaRPr lang="en-US"/>
        </a:p>
      </dgm:t>
    </dgm:pt>
    <dgm:pt modelId="{28E59B27-8808-4C52-B10D-E7ADC0DB3DF9}" type="sibTrans" cxnId="{9F2B6E35-0DC5-44B3-A04E-3980A64C81AC}">
      <dgm:prSet/>
      <dgm:spPr/>
      <dgm:t>
        <a:bodyPr/>
        <a:lstStyle/>
        <a:p>
          <a:endParaRPr lang="en-US"/>
        </a:p>
      </dgm:t>
    </dgm:pt>
    <dgm:pt modelId="{FC647F25-4DEC-4063-BBDD-F93B2C5E6756}">
      <dgm:prSet phldrT="[Text]"/>
      <dgm:spPr/>
      <dgm:t>
        <a:bodyPr/>
        <a:lstStyle/>
        <a:p>
          <a:r>
            <a:rPr lang="en-US" dirty="0" smtClean="0"/>
            <a:t>A goal</a:t>
          </a:r>
          <a:endParaRPr lang="en-US" dirty="0"/>
        </a:p>
      </dgm:t>
    </dgm:pt>
    <dgm:pt modelId="{563D9B7B-235D-4E46-AC66-2AA43E9B3579}" type="parTrans" cxnId="{3483F096-B4B7-45D9-8948-50950B9FE6AE}">
      <dgm:prSet/>
      <dgm:spPr/>
      <dgm:t>
        <a:bodyPr/>
        <a:lstStyle/>
        <a:p>
          <a:endParaRPr lang="en-US"/>
        </a:p>
      </dgm:t>
    </dgm:pt>
    <dgm:pt modelId="{22BFA187-88E4-4EBC-A0B9-A88562F9E4C1}" type="sibTrans" cxnId="{3483F096-B4B7-45D9-8948-50950B9FE6AE}">
      <dgm:prSet/>
      <dgm:spPr/>
      <dgm:t>
        <a:bodyPr/>
        <a:lstStyle/>
        <a:p>
          <a:endParaRPr lang="en-US"/>
        </a:p>
      </dgm:t>
    </dgm:pt>
    <dgm:pt modelId="{ADFE6FFF-2D74-44C2-B492-ED92605EC5A7}">
      <dgm:prSet phldrT="[Text]"/>
      <dgm:spPr/>
      <dgm:t>
        <a:bodyPr/>
        <a:lstStyle/>
        <a:p>
          <a:r>
            <a:rPr lang="en-US" dirty="0" smtClean="0"/>
            <a:t>A noun that receives the action of a verb</a:t>
          </a:r>
          <a:endParaRPr lang="en-US" dirty="0"/>
        </a:p>
      </dgm:t>
    </dgm:pt>
    <dgm:pt modelId="{CBB71E3E-4DF6-458D-88C3-25896F11EB85}" type="parTrans" cxnId="{6D5838E4-CA40-4AC8-9654-0651DC5397FB}">
      <dgm:prSet/>
      <dgm:spPr/>
      <dgm:t>
        <a:bodyPr/>
        <a:lstStyle/>
        <a:p>
          <a:endParaRPr lang="en-US"/>
        </a:p>
      </dgm:t>
    </dgm:pt>
    <dgm:pt modelId="{9C5D00A8-4F96-44F5-8778-54093F0D050A}" type="sibTrans" cxnId="{6D5838E4-CA40-4AC8-9654-0651DC5397FB}">
      <dgm:prSet/>
      <dgm:spPr/>
      <dgm:t>
        <a:bodyPr/>
        <a:lstStyle/>
        <a:p>
          <a:endParaRPr lang="en-US"/>
        </a:p>
      </dgm:t>
    </dgm:pt>
    <dgm:pt modelId="{4CC2A726-4DF7-4B61-8EA9-C776AA95A549}" type="pres">
      <dgm:prSet presAssocID="{A9F48CA0-B85B-4458-AC23-3F6299AE7CF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52EC72-F44B-4563-8F12-31BE98030C73}" type="pres">
      <dgm:prSet presAssocID="{F58074C2-62CA-4AAD-83F9-86A9EA52414A}" presName="centerShape" presStyleLbl="node0" presStyleIdx="0" presStyleCnt="1"/>
      <dgm:spPr/>
      <dgm:t>
        <a:bodyPr/>
        <a:lstStyle/>
        <a:p>
          <a:endParaRPr lang="en-US"/>
        </a:p>
      </dgm:t>
    </dgm:pt>
    <dgm:pt modelId="{0647D637-619C-451F-8084-44E62D21528F}" type="pres">
      <dgm:prSet presAssocID="{E81300EC-0913-435C-965C-A88DA29AAB91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15AAAA0F-4593-4F22-B652-8F08B16E55CD}" type="pres">
      <dgm:prSet presAssocID="{82992329-2141-41AE-8498-398419F9D34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3572A-44B5-40A9-A054-A83B3BCE9750}" type="pres">
      <dgm:prSet presAssocID="{563D9B7B-235D-4E46-AC66-2AA43E9B3579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BAD72918-AD54-4A3F-9FE2-7902A2063F5C}" type="pres">
      <dgm:prSet presAssocID="{FC647F25-4DEC-4063-BBDD-F93B2C5E675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4005B-0B62-484D-8BEB-E7B9E9CE6A61}" type="pres">
      <dgm:prSet presAssocID="{CBB71E3E-4DF6-458D-88C3-25896F11EB85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DF4F3CC4-9ADE-4D5A-9D51-11C67A5A8F9F}" type="pres">
      <dgm:prSet presAssocID="{ADFE6FFF-2D74-44C2-B492-ED92605EC5A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4AF818-C239-4D4F-B475-FEF1C24FF567}" type="presOf" srcId="{A9F48CA0-B85B-4458-AC23-3F6299AE7CF2}" destId="{4CC2A726-4DF7-4B61-8EA9-C776AA95A549}" srcOrd="0" destOrd="0" presId="urn:microsoft.com/office/officeart/2005/8/layout/radial4"/>
    <dgm:cxn modelId="{BE6CC9AB-9899-4E9E-BAAB-A9E76AC60050}" type="presOf" srcId="{82992329-2141-41AE-8498-398419F9D342}" destId="{15AAAA0F-4593-4F22-B652-8F08B16E55CD}" srcOrd="0" destOrd="0" presId="urn:microsoft.com/office/officeart/2005/8/layout/radial4"/>
    <dgm:cxn modelId="{1CA0974A-4354-486C-B412-C3CF625EF768}" type="presOf" srcId="{E81300EC-0913-435C-965C-A88DA29AAB91}" destId="{0647D637-619C-451F-8084-44E62D21528F}" srcOrd="0" destOrd="0" presId="urn:microsoft.com/office/officeart/2005/8/layout/radial4"/>
    <dgm:cxn modelId="{A5CCA479-F7E5-4428-81FB-1FFADAC6FC2C}" type="presOf" srcId="{F58074C2-62CA-4AAD-83F9-86A9EA52414A}" destId="{9A52EC72-F44B-4563-8F12-31BE98030C73}" srcOrd="0" destOrd="0" presId="urn:microsoft.com/office/officeart/2005/8/layout/radial4"/>
    <dgm:cxn modelId="{9F2B6E35-0DC5-44B3-A04E-3980A64C81AC}" srcId="{F58074C2-62CA-4AAD-83F9-86A9EA52414A}" destId="{82992329-2141-41AE-8498-398419F9D342}" srcOrd="0" destOrd="0" parTransId="{E81300EC-0913-435C-965C-A88DA29AAB91}" sibTransId="{28E59B27-8808-4C52-B10D-E7ADC0DB3DF9}"/>
    <dgm:cxn modelId="{DCD4CD90-2314-4EFA-9C26-9B7E4F5DCEFD}" type="presOf" srcId="{FC647F25-4DEC-4063-BBDD-F93B2C5E6756}" destId="{BAD72918-AD54-4A3F-9FE2-7902A2063F5C}" srcOrd="0" destOrd="0" presId="urn:microsoft.com/office/officeart/2005/8/layout/radial4"/>
    <dgm:cxn modelId="{6D5838E4-CA40-4AC8-9654-0651DC5397FB}" srcId="{F58074C2-62CA-4AAD-83F9-86A9EA52414A}" destId="{ADFE6FFF-2D74-44C2-B492-ED92605EC5A7}" srcOrd="2" destOrd="0" parTransId="{CBB71E3E-4DF6-458D-88C3-25896F11EB85}" sibTransId="{9C5D00A8-4F96-44F5-8778-54093F0D050A}"/>
    <dgm:cxn modelId="{07F0F65A-E5EF-4C50-9999-C2786A9FDF38}" type="presOf" srcId="{563D9B7B-235D-4E46-AC66-2AA43E9B3579}" destId="{26F3572A-44B5-40A9-A054-A83B3BCE9750}" srcOrd="0" destOrd="0" presId="urn:microsoft.com/office/officeart/2005/8/layout/radial4"/>
    <dgm:cxn modelId="{FFF32158-99E4-4A6E-BFE1-709132315BD0}" type="presOf" srcId="{ADFE6FFF-2D74-44C2-B492-ED92605EC5A7}" destId="{DF4F3CC4-9ADE-4D5A-9D51-11C67A5A8F9F}" srcOrd="0" destOrd="0" presId="urn:microsoft.com/office/officeart/2005/8/layout/radial4"/>
    <dgm:cxn modelId="{95709704-88CC-418B-B1FA-A6C9A479E333}" type="presOf" srcId="{CBB71E3E-4DF6-458D-88C3-25896F11EB85}" destId="{1204005B-0B62-484D-8BEB-E7B9E9CE6A61}" srcOrd="0" destOrd="0" presId="urn:microsoft.com/office/officeart/2005/8/layout/radial4"/>
    <dgm:cxn modelId="{3483F096-B4B7-45D9-8948-50950B9FE6AE}" srcId="{F58074C2-62CA-4AAD-83F9-86A9EA52414A}" destId="{FC647F25-4DEC-4063-BBDD-F93B2C5E6756}" srcOrd="1" destOrd="0" parTransId="{563D9B7B-235D-4E46-AC66-2AA43E9B3579}" sibTransId="{22BFA187-88E4-4EBC-A0B9-A88562F9E4C1}"/>
    <dgm:cxn modelId="{E98F13FA-F723-4894-85E2-4F0C4C71CA7E}" srcId="{A9F48CA0-B85B-4458-AC23-3F6299AE7CF2}" destId="{F58074C2-62CA-4AAD-83F9-86A9EA52414A}" srcOrd="0" destOrd="0" parTransId="{E31E9712-B288-41EB-93BE-1F25BD8AADD3}" sibTransId="{A45342B1-59A4-4DDF-BE5E-FE6E305D033B}"/>
    <dgm:cxn modelId="{4099DF94-369C-4E6D-93DF-27B6D30830D3}" type="presParOf" srcId="{4CC2A726-4DF7-4B61-8EA9-C776AA95A549}" destId="{9A52EC72-F44B-4563-8F12-31BE98030C73}" srcOrd="0" destOrd="0" presId="urn:microsoft.com/office/officeart/2005/8/layout/radial4"/>
    <dgm:cxn modelId="{C0FFED11-3BE4-469A-B839-D0F979306D5F}" type="presParOf" srcId="{4CC2A726-4DF7-4B61-8EA9-C776AA95A549}" destId="{0647D637-619C-451F-8084-44E62D21528F}" srcOrd="1" destOrd="0" presId="urn:microsoft.com/office/officeart/2005/8/layout/radial4"/>
    <dgm:cxn modelId="{97E22660-0900-4073-9EB6-BECBF8780F10}" type="presParOf" srcId="{4CC2A726-4DF7-4B61-8EA9-C776AA95A549}" destId="{15AAAA0F-4593-4F22-B652-8F08B16E55CD}" srcOrd="2" destOrd="0" presId="urn:microsoft.com/office/officeart/2005/8/layout/radial4"/>
    <dgm:cxn modelId="{BD3D298F-BC83-435E-AA98-56F9295A7605}" type="presParOf" srcId="{4CC2A726-4DF7-4B61-8EA9-C776AA95A549}" destId="{26F3572A-44B5-40A9-A054-A83B3BCE9750}" srcOrd="3" destOrd="0" presId="urn:microsoft.com/office/officeart/2005/8/layout/radial4"/>
    <dgm:cxn modelId="{03C86896-4DC2-403F-B187-5206953488C1}" type="presParOf" srcId="{4CC2A726-4DF7-4B61-8EA9-C776AA95A549}" destId="{BAD72918-AD54-4A3F-9FE2-7902A2063F5C}" srcOrd="4" destOrd="0" presId="urn:microsoft.com/office/officeart/2005/8/layout/radial4"/>
    <dgm:cxn modelId="{F615174A-F6FE-4CDE-8C94-7A7F1783499C}" type="presParOf" srcId="{4CC2A726-4DF7-4B61-8EA9-C776AA95A549}" destId="{1204005B-0B62-484D-8BEB-E7B9E9CE6A61}" srcOrd="5" destOrd="0" presId="urn:microsoft.com/office/officeart/2005/8/layout/radial4"/>
    <dgm:cxn modelId="{D0C2E886-76FB-4050-A208-732C8A2477D6}" type="presParOf" srcId="{4CC2A726-4DF7-4B61-8EA9-C776AA95A549}" destId="{DF4F3CC4-9ADE-4D5A-9D51-11C67A5A8F9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52EC72-F44B-4563-8F12-31BE98030C73}">
      <dsp:nvSpPr>
        <dsp:cNvPr id="0" name=""/>
        <dsp:cNvSpPr/>
      </dsp:nvSpPr>
      <dsp:spPr>
        <a:xfrm>
          <a:off x="1564481" y="2341623"/>
          <a:ext cx="1443037" cy="14430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object </a:t>
          </a:r>
          <a:endParaRPr lang="en-US" sz="2900" kern="1200" dirty="0"/>
        </a:p>
      </dsp:txBody>
      <dsp:txXfrm>
        <a:off x="1775809" y="2552951"/>
        <a:ext cx="1020381" cy="1020381"/>
      </dsp:txXfrm>
    </dsp:sp>
    <dsp:sp modelId="{0647D637-619C-451F-8084-44E62D21528F}">
      <dsp:nvSpPr>
        <dsp:cNvPr id="0" name=""/>
        <dsp:cNvSpPr/>
      </dsp:nvSpPr>
      <dsp:spPr>
        <a:xfrm rot="12900000">
          <a:off x="582515" y="2071582"/>
          <a:ext cx="1162129" cy="41126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AAAA0F-4593-4F22-B652-8F08B16E55CD}">
      <dsp:nvSpPr>
        <dsp:cNvPr id="0" name=""/>
        <dsp:cNvSpPr/>
      </dsp:nvSpPr>
      <dsp:spPr>
        <a:xfrm>
          <a:off x="2157" y="1395576"/>
          <a:ext cx="1370885" cy="1096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 thing you can See or touch </a:t>
          </a:r>
          <a:endParaRPr lang="en-US" sz="1700" kern="1200" dirty="0"/>
        </a:p>
      </dsp:txBody>
      <dsp:txXfrm>
        <a:off x="34278" y="1427697"/>
        <a:ext cx="1306643" cy="1032466"/>
      </dsp:txXfrm>
    </dsp:sp>
    <dsp:sp modelId="{26F3572A-44B5-40A9-A054-A83B3BCE9750}">
      <dsp:nvSpPr>
        <dsp:cNvPr id="0" name=""/>
        <dsp:cNvSpPr/>
      </dsp:nvSpPr>
      <dsp:spPr>
        <a:xfrm rot="16200000">
          <a:off x="1704935" y="1487288"/>
          <a:ext cx="1162129" cy="41126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D72918-AD54-4A3F-9FE2-7902A2063F5C}">
      <dsp:nvSpPr>
        <dsp:cNvPr id="0" name=""/>
        <dsp:cNvSpPr/>
      </dsp:nvSpPr>
      <dsp:spPr>
        <a:xfrm>
          <a:off x="1600557" y="563502"/>
          <a:ext cx="1370885" cy="1096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 goal</a:t>
          </a:r>
          <a:endParaRPr lang="en-US" sz="1700" kern="1200" dirty="0"/>
        </a:p>
      </dsp:txBody>
      <dsp:txXfrm>
        <a:off x="1632678" y="595623"/>
        <a:ext cx="1306643" cy="1032466"/>
      </dsp:txXfrm>
    </dsp:sp>
    <dsp:sp modelId="{1204005B-0B62-484D-8BEB-E7B9E9CE6A61}">
      <dsp:nvSpPr>
        <dsp:cNvPr id="0" name=""/>
        <dsp:cNvSpPr/>
      </dsp:nvSpPr>
      <dsp:spPr>
        <a:xfrm rot="19500000">
          <a:off x="2827354" y="2071582"/>
          <a:ext cx="1162129" cy="41126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4F3CC4-9ADE-4D5A-9D51-11C67A5A8F9F}">
      <dsp:nvSpPr>
        <dsp:cNvPr id="0" name=""/>
        <dsp:cNvSpPr/>
      </dsp:nvSpPr>
      <dsp:spPr>
        <a:xfrm>
          <a:off x="3198956" y="1395576"/>
          <a:ext cx="1370885" cy="10967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 noun that receives the action of a verb</a:t>
          </a:r>
          <a:endParaRPr lang="en-US" sz="1700" kern="1200" dirty="0"/>
        </a:p>
      </dsp:txBody>
      <dsp:txXfrm>
        <a:off x="3231077" y="1427697"/>
        <a:ext cx="1306643" cy="1032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91099-7EBE-4D12-B880-CCA6B38B92A6}" type="datetimeFigureOut">
              <a:rPr lang="en-US" smtClean="0"/>
              <a:t>10/4/16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36C10-A9D4-4995-9BAF-95FBD77A72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1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F4299-1721-48C6-878D-74296BE00D21}" type="datetimeFigureOut">
              <a:rPr lang="en-US" smtClean="0"/>
              <a:t>10/4/16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EF9EC-8318-4FF6-847E-A85BBD2B7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95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45021"/>
            <a:ext cx="82296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80562-E361-4901-81A9-DC99371C70DE}" type="datetime1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E088F-5C71-4C3B-A46F-E5E332BBC3D1}" type="datetime1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79E80-105D-4CD8-AF07-4CEB9B9063CC}" type="datetime1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3346704"/>
            <a:ext cx="82296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2C64-0D63-44AF-997A-1B1FE1A96E19}" type="datetime1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A110-C81D-4C5F-84B3-B5F5E7416EB9}" type="datetime1">
              <a:rPr lang="en-US" smtClean="0"/>
              <a:t>10/4/16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331720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331720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C5ED-4C80-4726-926C-338D85485045}" type="datetime1">
              <a:rPr lang="en-US" smtClean="0"/>
              <a:t>10/4/16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47976-C764-44D0-930D-1AC5846C8450}" type="datetime1">
              <a:rPr lang="en-US" smtClean="0"/>
              <a:t>10/4/16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A5702-ECF8-4274-B6BF-9D5EEBC26FE5}" type="datetime1">
              <a:rPr lang="en-US" smtClean="0"/>
              <a:t>10/4/16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6C6A-A83C-4E27-990F-89F11F779CE0}" type="datetime1">
              <a:rPr lang="en-US" smtClean="0"/>
              <a:t>10/4/16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D14E86EA-95E3-4DA0-97E2-7D1BBAC51A0F}" type="datetime1">
              <a:rPr lang="en-US" smtClean="0"/>
              <a:t>10/4/16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play.kahoot.it/%23/?quizId=bb4d3775-a36b-4330-8862-f464ddcc90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Words To Go!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Made by Grace </a:t>
            </a:r>
            <a:r>
              <a:rPr lang="en-US" dirty="0"/>
              <a:t>J</a:t>
            </a:r>
            <a:r>
              <a:rPr lang="en-US" dirty="0" smtClean="0"/>
              <a:t>aundalderis &amp; Viktoria Crawford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8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Base/Root Words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Base Word: A whole word that can be used to make other words.</a:t>
            </a:r>
          </a:p>
          <a:p>
            <a:r>
              <a:rPr lang="en-US" dirty="0" smtClean="0"/>
              <a:t>For example: Agreement, agreeable, and disagreement all contain the base word agree.</a:t>
            </a:r>
          </a:p>
          <a:p>
            <a:r>
              <a:rPr lang="en-US" dirty="0" smtClean="0"/>
              <a:t>Root Word: the main part of a word that is not part of a whole word.</a:t>
            </a:r>
          </a:p>
          <a:p>
            <a:r>
              <a:rPr lang="en-US" dirty="0" smtClean="0"/>
              <a:t>For example: the root word for auditorium is aud, which means to hear.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9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a word that is added to the beginning of a base word or a root word and changes its meaning in some way. </a:t>
            </a:r>
          </a:p>
          <a:p>
            <a:r>
              <a:rPr lang="en-US" dirty="0" smtClean="0"/>
              <a:t>For example: adding en to courage creates encourage, </a:t>
            </a:r>
            <a:r>
              <a:rPr lang="en-US" smtClean="0"/>
              <a:t>en is the prefix.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3017518"/>
            <a:ext cx="4572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Suffixes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Definition: A suffix is a morpheme added at the end of a word to form a derivative </a:t>
            </a:r>
          </a:p>
          <a:p>
            <a:r>
              <a:rPr lang="en-US" dirty="0" smtClean="0"/>
              <a:t>For Example: ing is the suffix for Run-ing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59459" y="2578100"/>
            <a:ext cx="4333439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8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Homographs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Definition: they have the same spelling but different meanings.</a:t>
            </a:r>
          </a:p>
          <a:p>
            <a:r>
              <a:rPr lang="en-US" dirty="0" smtClean="0"/>
              <a:t>For Example: mole: mean spot on your face; or small burrowing mammal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Content Placeholder 4" descr="Converging Radial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99280745"/>
              </p:ext>
            </p:extLst>
          </p:nvPr>
        </p:nvGraphicFramePr>
        <p:xfrm>
          <a:off x="6324600" y="1828800"/>
          <a:ext cx="4572000" cy="4348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97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 Clues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Definition: hints that an author gives to help find the meaning of a word.</a:t>
            </a:r>
          </a:p>
          <a:p>
            <a:r>
              <a:rPr lang="en-US" dirty="0" smtClean="0"/>
              <a:t>For example: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0" y="2382518"/>
            <a:ext cx="314325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Analogies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Definition: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4448" y="2230120"/>
            <a:ext cx="4572000" cy="3840480"/>
          </a:xfrm>
        </p:spPr>
        <p:txBody>
          <a:bodyPr/>
          <a:lstStyle/>
          <a:p>
            <a:r>
              <a:rPr lang="en-US" dirty="0" smtClean="0"/>
              <a:t>A way to compare things that have similar relationship’s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For Example: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600" dirty="0" smtClean="0"/>
              <a:t>Synonyms:  beautiful : attractive </a:t>
            </a:r>
          </a:p>
          <a:p>
            <a:r>
              <a:rPr lang="en-US" sz="1600" dirty="0" smtClean="0"/>
              <a:t>Antonyms:  likely : unlikely</a:t>
            </a:r>
          </a:p>
          <a:p>
            <a:r>
              <a:rPr lang="en-US" sz="1600" dirty="0" smtClean="0"/>
              <a:t>Part to whole:  shade : lamp</a:t>
            </a:r>
          </a:p>
          <a:p>
            <a:r>
              <a:rPr lang="en-US" sz="1600" dirty="0" smtClean="0"/>
              <a:t>Place: couch:  living room </a:t>
            </a:r>
          </a:p>
          <a:p>
            <a:r>
              <a:rPr lang="en-US" sz="1600" dirty="0" smtClean="0"/>
              <a:t>Characteristic:  shirt : sleeve</a:t>
            </a:r>
          </a:p>
          <a:p>
            <a:r>
              <a:rPr lang="en-US" sz="1600" dirty="0" smtClean="0"/>
              <a:t>Object and purpose:  scissors : cut</a:t>
            </a:r>
          </a:p>
          <a:p>
            <a:r>
              <a:rPr lang="en-US" sz="1600" dirty="0" smtClean="0"/>
              <a:t>Example:  horse : animal</a:t>
            </a:r>
          </a:p>
          <a:p>
            <a:r>
              <a:rPr lang="en-US" sz="1600" dirty="0" smtClean="0"/>
              <a:t>Manner:  tiptoe : walk</a:t>
            </a:r>
          </a:p>
          <a:p>
            <a:r>
              <a:rPr lang="en-US" sz="1600" dirty="0" smtClean="0"/>
              <a:t>Degree or intensity:  great : amazing</a:t>
            </a:r>
          </a:p>
          <a:p>
            <a:r>
              <a:rPr lang="en-US" sz="1600" dirty="0" smtClean="0"/>
              <a:t>Grammatical:  he : his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49" y="3213100"/>
            <a:ext cx="2828551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0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lackadder ITC" panose="04020505051007020D02" pitchFamily="82" charset="0"/>
              </a:rPr>
              <a:t>The End </a:t>
            </a:r>
            <a:endParaRPr lang="en-US" dirty="0">
              <a:latin typeface="Blackadder ITC" panose="04020505051007020D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play.kahoot.it</a:t>
            </a:r>
            <a:r>
              <a:rPr lang="en-US" sz="1800" dirty="0">
                <a:hlinkClick r:id="rId2"/>
              </a:rPr>
              <a:t>/#/?</a:t>
            </a:r>
            <a:r>
              <a:rPr lang="en-US" sz="1800" dirty="0" smtClean="0">
                <a:hlinkClick r:id="rId2"/>
              </a:rPr>
              <a:t>quizId=bb4d3775-a36b-4330-8862-f464ddcc9058</a:t>
            </a:r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2616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67B64C2-E5B0-424C-A90A-CEF65ED404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313</Words>
  <Application>Microsoft Macintosh PowerPoint</Application>
  <PresentationFormat>Custom</PresentationFormat>
  <Paragraphs>40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Brushed Metal 16x9</vt:lpstr>
      <vt:lpstr>Words To Go!</vt:lpstr>
      <vt:lpstr>Base/Root Words </vt:lpstr>
      <vt:lpstr>Prefixes </vt:lpstr>
      <vt:lpstr>Suffixes </vt:lpstr>
      <vt:lpstr>Homographs </vt:lpstr>
      <vt:lpstr>Context Clues </vt:lpstr>
      <vt:lpstr>Analogies </vt:lpstr>
      <vt:lpstr>The End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2016-10-03T17:36:07Z</dcterms:created>
  <dcterms:modified xsi:type="dcterms:W3CDTF">2016-10-04T18:09:57Z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TC030309819991</vt:lpwstr>
  </property>
</Properties>
</file>