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78" r:id="rId3"/>
    <p:sldId id="279" r:id="rId4"/>
    <p:sldId id="280" r:id="rId5"/>
    <p:sldId id="281" r:id="rId6"/>
    <p:sldId id="282" r:id="rId7"/>
    <p:sldId id="258" r:id="rId8"/>
    <p:sldId id="277" r:id="rId9"/>
    <p:sldId id="260" r:id="rId10"/>
    <p:sldId id="284" r:id="rId11"/>
    <p:sldId id="261" r:id="rId12"/>
    <p:sldId id="274" r:id="rId13"/>
    <p:sldId id="273" r:id="rId14"/>
    <p:sldId id="271" r:id="rId15"/>
    <p:sldId id="272" r:id="rId16"/>
    <p:sldId id="283" r:id="rId17"/>
    <p:sldId id="267" r:id="rId18"/>
    <p:sldId id="268" r:id="rId19"/>
    <p:sldId id="269" r:id="rId20"/>
    <p:sldId id="275" r:id="rId21"/>
    <p:sldId id="276" r:id="rId22"/>
    <p:sldId id="263" r:id="rId23"/>
    <p:sldId id="264"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3" autoAdjust="0"/>
    <p:restoredTop sz="94660"/>
  </p:normalViewPr>
  <p:slideViewPr>
    <p:cSldViewPr snapToGrid="0">
      <p:cViewPr>
        <p:scale>
          <a:sx n="100" d="100"/>
          <a:sy n="100" d="100"/>
        </p:scale>
        <p:origin x="-632" y="-264"/>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microsoft.com/office/2016/11/relationships/changesInfo" Target="changesInfos/changesInfo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tchen Baker" userId="a233c6339f1d46d4" providerId="LiveId" clId="{AEA5F0BF-B9C3-4CE5-9D55-C22640A5144E}"/>
    <pc:docChg chg="undo custSel modSld">
      <pc:chgData name="Gretchen Baker" userId="a233c6339f1d46d4" providerId="LiveId" clId="{AEA5F0BF-B9C3-4CE5-9D55-C22640A5144E}" dt="2017-12-12T01:03:42.144" v="375" actId="1076"/>
      <pc:docMkLst>
        <pc:docMk/>
      </pc:docMkLst>
      <pc:sldChg chg="addSp modSp">
        <pc:chgData name="Gretchen Baker" userId="a233c6339f1d46d4" providerId="LiveId" clId="{AEA5F0BF-B9C3-4CE5-9D55-C22640A5144E}" dt="2017-12-12T00:40:54.194" v="166" actId="1076"/>
        <pc:sldMkLst>
          <pc:docMk/>
          <pc:sldMk cId="3081074109" sldId="258"/>
        </pc:sldMkLst>
        <pc:picChg chg="add mod">
          <ac:chgData name="Gretchen Baker" userId="a233c6339f1d46d4" providerId="LiveId" clId="{AEA5F0BF-B9C3-4CE5-9D55-C22640A5144E}" dt="2017-12-12T00:40:54.194" v="166" actId="1076"/>
          <ac:picMkLst>
            <pc:docMk/>
            <pc:sldMk cId="3081074109" sldId="258"/>
            <ac:picMk id="3" creationId="{D2F86577-CDAC-4DA8-BBC0-BB5F914F6AB4}"/>
          </ac:picMkLst>
        </pc:picChg>
      </pc:sldChg>
      <pc:sldChg chg="modSp">
        <pc:chgData name="Gretchen Baker" userId="a233c6339f1d46d4" providerId="LiveId" clId="{AEA5F0BF-B9C3-4CE5-9D55-C22640A5144E}" dt="2017-12-12T00:54:49.076" v="236" actId="20577"/>
        <pc:sldMkLst>
          <pc:docMk/>
          <pc:sldMk cId="2024694414" sldId="261"/>
        </pc:sldMkLst>
        <pc:graphicFrameChg chg="mod">
          <ac:chgData name="Gretchen Baker" userId="a233c6339f1d46d4" providerId="LiveId" clId="{AEA5F0BF-B9C3-4CE5-9D55-C22640A5144E}" dt="2017-12-12T00:54:49.076" v="236" actId="20577"/>
          <ac:graphicFrameMkLst>
            <pc:docMk/>
            <pc:sldMk cId="2024694414" sldId="261"/>
            <ac:graphicFrameMk id="9" creationId="{00000000-0000-0000-0000-000000000000}"/>
          </ac:graphicFrameMkLst>
        </pc:graphicFrameChg>
      </pc:sldChg>
      <pc:sldChg chg="addSp delSp modSp">
        <pc:chgData name="Gretchen Baker" userId="a233c6339f1d46d4" providerId="LiveId" clId="{AEA5F0BF-B9C3-4CE5-9D55-C22640A5144E}" dt="2017-12-12T01:02:58.127" v="373" actId="167"/>
        <pc:sldMkLst>
          <pc:docMk/>
          <pc:sldMk cId="4017403958" sldId="264"/>
        </pc:sldMkLst>
        <pc:spChg chg="del">
          <ac:chgData name="Gretchen Baker" userId="a233c6339f1d46d4" providerId="LiveId" clId="{AEA5F0BF-B9C3-4CE5-9D55-C22640A5144E}" dt="2017-12-12T01:02:02.373" v="345" actId="478"/>
          <ac:spMkLst>
            <pc:docMk/>
            <pc:sldMk cId="4017403958" sldId="264"/>
            <ac:spMk id="2" creationId="{00000000-0000-0000-0000-000000000000}"/>
          </ac:spMkLst>
        </pc:spChg>
        <pc:spChg chg="mod">
          <ac:chgData name="Gretchen Baker" userId="a233c6339f1d46d4" providerId="LiveId" clId="{AEA5F0BF-B9C3-4CE5-9D55-C22640A5144E}" dt="2017-12-12T01:02:45.380" v="372" actId="1036"/>
          <ac:spMkLst>
            <pc:docMk/>
            <pc:sldMk cId="4017403958" sldId="264"/>
            <ac:spMk id="7" creationId="{0E741758-90DC-4B76-95CD-654BAEF2B3BC}"/>
          </ac:spMkLst>
        </pc:spChg>
        <pc:spChg chg="add del mod">
          <ac:chgData name="Gretchen Baker" userId="a233c6339f1d46d4" providerId="LiveId" clId="{AEA5F0BF-B9C3-4CE5-9D55-C22640A5144E}" dt="2017-12-12T01:02:06.537" v="346" actId="478"/>
          <ac:spMkLst>
            <pc:docMk/>
            <pc:sldMk cId="4017403958" sldId="264"/>
            <ac:spMk id="11" creationId="{AD3E3C09-032C-4304-93D6-F5121AFCC90F}"/>
          </ac:spMkLst>
        </pc:spChg>
        <pc:picChg chg="add mod ord">
          <ac:chgData name="Gretchen Baker" userId="a233c6339f1d46d4" providerId="LiveId" clId="{AEA5F0BF-B9C3-4CE5-9D55-C22640A5144E}" dt="2017-12-12T01:02:58.127" v="373" actId="167"/>
          <ac:picMkLst>
            <pc:docMk/>
            <pc:sldMk cId="4017403958" sldId="264"/>
            <ac:picMk id="9" creationId="{E58B46B5-29D9-46D9-A052-7980984FFFCA}"/>
          </ac:picMkLst>
        </pc:picChg>
      </pc:sldChg>
      <pc:sldChg chg="addSp modSp">
        <pc:chgData name="Gretchen Baker" userId="a233c6339f1d46d4" providerId="LiveId" clId="{AEA5F0BF-B9C3-4CE5-9D55-C22640A5144E}" dt="2017-12-12T01:00:16.629" v="337" actId="1076"/>
        <pc:sldMkLst>
          <pc:docMk/>
          <pc:sldMk cId="2161633769" sldId="267"/>
        </pc:sldMkLst>
        <pc:picChg chg="add mod">
          <ac:chgData name="Gretchen Baker" userId="a233c6339f1d46d4" providerId="LiveId" clId="{AEA5F0BF-B9C3-4CE5-9D55-C22640A5144E}" dt="2017-12-12T01:00:16.629" v="337" actId="1076"/>
          <ac:picMkLst>
            <pc:docMk/>
            <pc:sldMk cId="2161633769" sldId="267"/>
            <ac:picMk id="4" creationId="{924F0CD1-9CD5-42DA-B915-4DAB481745E0}"/>
          </ac:picMkLst>
        </pc:picChg>
      </pc:sldChg>
      <pc:sldChg chg="addSp modSp">
        <pc:chgData name="Gretchen Baker" userId="a233c6339f1d46d4" providerId="LiveId" clId="{AEA5F0BF-B9C3-4CE5-9D55-C22640A5144E}" dt="2017-12-12T00:58:14.742" v="243" actId="1076"/>
        <pc:sldMkLst>
          <pc:docMk/>
          <pc:sldMk cId="170603723" sldId="271"/>
        </pc:sldMkLst>
        <pc:spChg chg="mod">
          <ac:chgData name="Gretchen Baker" userId="a233c6339f1d46d4" providerId="LiveId" clId="{AEA5F0BF-B9C3-4CE5-9D55-C22640A5144E}" dt="2017-12-12T00:57:56.142" v="241" actId="14100"/>
          <ac:spMkLst>
            <pc:docMk/>
            <pc:sldMk cId="170603723" sldId="271"/>
            <ac:spMk id="7" creationId="{FDA8C2D4-5156-4CC7-9DB0-120E0E119326}"/>
          </ac:spMkLst>
        </pc:spChg>
        <pc:picChg chg="add mod">
          <ac:chgData name="Gretchen Baker" userId="a233c6339f1d46d4" providerId="LiveId" clId="{AEA5F0BF-B9C3-4CE5-9D55-C22640A5144E}" dt="2017-12-12T00:58:14.742" v="243" actId="1076"/>
          <ac:picMkLst>
            <pc:docMk/>
            <pc:sldMk cId="170603723" sldId="271"/>
            <ac:picMk id="4" creationId="{CC0D8315-DF13-48CE-8300-503EA428F9D1}"/>
          </ac:picMkLst>
        </pc:picChg>
      </pc:sldChg>
      <pc:sldChg chg="addSp modSp">
        <pc:chgData name="Gretchen Baker" userId="a233c6339f1d46d4" providerId="LiveId" clId="{AEA5F0BF-B9C3-4CE5-9D55-C22640A5144E}" dt="2017-12-12T00:58:55.299" v="332" actId="1076"/>
        <pc:sldMkLst>
          <pc:docMk/>
          <pc:sldMk cId="396498295" sldId="272"/>
        </pc:sldMkLst>
        <pc:spChg chg="mod">
          <ac:chgData name="Gretchen Baker" userId="a233c6339f1d46d4" providerId="LiveId" clId="{AEA5F0BF-B9C3-4CE5-9D55-C22640A5144E}" dt="2017-12-12T00:58:55.299" v="332" actId="1076"/>
          <ac:spMkLst>
            <pc:docMk/>
            <pc:sldMk cId="396498295" sldId="272"/>
            <ac:spMk id="11" creationId="{382F106E-B775-475D-9E87-645364A10D94}"/>
          </ac:spMkLst>
        </pc:spChg>
        <pc:graphicFrameChg chg="mod">
          <ac:chgData name="Gretchen Baker" userId="a233c6339f1d46d4" providerId="LiveId" clId="{AEA5F0BF-B9C3-4CE5-9D55-C22640A5144E}" dt="2017-12-12T00:44:37.915" v="170" actId="1076"/>
          <ac:graphicFrameMkLst>
            <pc:docMk/>
            <pc:sldMk cId="396498295" sldId="272"/>
            <ac:graphicFrameMk id="4" creationId="{9F44449E-0E11-4D81-9CCB-8A9DE43151CD}"/>
          </ac:graphicFrameMkLst>
        </pc:graphicFrameChg>
        <pc:graphicFrameChg chg="mod">
          <ac:chgData name="Gretchen Baker" userId="a233c6339f1d46d4" providerId="LiveId" clId="{AEA5F0BF-B9C3-4CE5-9D55-C22640A5144E}" dt="2017-12-12T00:45:52.528" v="179" actId="1076"/>
          <ac:graphicFrameMkLst>
            <pc:docMk/>
            <pc:sldMk cId="396498295" sldId="272"/>
            <ac:graphicFrameMk id="6" creationId="{6419A90E-DC46-4989-A331-F179370B1180}"/>
          </ac:graphicFrameMkLst>
        </pc:graphicFrameChg>
        <pc:picChg chg="add mod">
          <ac:chgData name="Gretchen Baker" userId="a233c6339f1d46d4" providerId="LiveId" clId="{AEA5F0BF-B9C3-4CE5-9D55-C22640A5144E}" dt="2017-12-12T00:45:30.271" v="178" actId="1076"/>
          <ac:picMkLst>
            <pc:docMk/>
            <pc:sldMk cId="396498295" sldId="272"/>
            <ac:picMk id="7" creationId="{D7390A15-6D16-4B7E-949E-E3D382627E10}"/>
          </ac:picMkLst>
        </pc:picChg>
      </pc:sldChg>
      <pc:sldChg chg="addSp delSp modSp">
        <pc:chgData name="Gretchen Baker" userId="a233c6339f1d46d4" providerId="LiveId" clId="{AEA5F0BF-B9C3-4CE5-9D55-C22640A5144E}" dt="2017-12-12T00:53:49.472" v="199" actId="27636"/>
        <pc:sldMkLst>
          <pc:docMk/>
          <pc:sldMk cId="3496685627" sldId="277"/>
        </pc:sldMkLst>
        <pc:spChg chg="mod">
          <ac:chgData name="Gretchen Baker" userId="a233c6339f1d46d4" providerId="LiveId" clId="{AEA5F0BF-B9C3-4CE5-9D55-C22640A5144E}" dt="2017-12-12T00:53:49.472" v="199" actId="27636"/>
          <ac:spMkLst>
            <pc:docMk/>
            <pc:sldMk cId="3496685627" sldId="277"/>
            <ac:spMk id="3" creationId="{5179DB66-D2F2-4593-8607-6C5681C69C5D}"/>
          </ac:spMkLst>
        </pc:spChg>
        <pc:picChg chg="add del mod">
          <ac:chgData name="Gretchen Baker" userId="a233c6339f1d46d4" providerId="LiveId" clId="{AEA5F0BF-B9C3-4CE5-9D55-C22640A5144E}" dt="2017-12-12T00:44:05.539" v="168"/>
          <ac:picMkLst>
            <pc:docMk/>
            <pc:sldMk cId="3496685627" sldId="277"/>
            <ac:picMk id="5" creationId="{AE192C13-3411-4DDD-9147-46AA4A44D656}"/>
          </ac:picMkLst>
        </pc:picChg>
        <pc:picChg chg="add mod">
          <ac:chgData name="Gretchen Baker" userId="a233c6339f1d46d4" providerId="LiveId" clId="{AEA5F0BF-B9C3-4CE5-9D55-C22640A5144E}" dt="2017-12-12T00:53:41.209" v="197" actId="14100"/>
          <ac:picMkLst>
            <pc:docMk/>
            <pc:sldMk cId="3496685627" sldId="277"/>
            <ac:picMk id="7" creationId="{7631513E-9C02-4269-857B-5874DA66448F}"/>
          </ac:picMkLst>
        </pc:picChg>
      </pc:sldChg>
      <pc:sldChg chg="addSp modSp">
        <pc:chgData name="Gretchen Baker" userId="a233c6339f1d46d4" providerId="LiveId" clId="{AEA5F0BF-B9C3-4CE5-9D55-C22640A5144E}" dt="2017-12-12T00:29:48.546" v="118" actId="1076"/>
        <pc:sldMkLst>
          <pc:docMk/>
          <pc:sldMk cId="3207654157" sldId="278"/>
        </pc:sldMkLst>
        <pc:picChg chg="add mod">
          <ac:chgData name="Gretchen Baker" userId="a233c6339f1d46d4" providerId="LiveId" clId="{AEA5F0BF-B9C3-4CE5-9D55-C22640A5144E}" dt="2017-12-12T00:29:48.546" v="118" actId="1076"/>
          <ac:picMkLst>
            <pc:docMk/>
            <pc:sldMk cId="3207654157" sldId="278"/>
            <ac:picMk id="5" creationId="{A04F84B6-23CE-4899-8C47-7577DE585AFE}"/>
          </ac:picMkLst>
        </pc:picChg>
      </pc:sldChg>
      <pc:sldChg chg="addSp modSp">
        <pc:chgData name="Gretchen Baker" userId="a233c6339f1d46d4" providerId="LiveId" clId="{AEA5F0BF-B9C3-4CE5-9D55-C22640A5144E}" dt="2017-12-12T01:03:42.144" v="375" actId="1076"/>
        <pc:sldMkLst>
          <pc:docMk/>
          <pc:sldMk cId="1309327258" sldId="279"/>
        </pc:sldMkLst>
        <pc:picChg chg="add mod">
          <ac:chgData name="Gretchen Baker" userId="a233c6339f1d46d4" providerId="LiveId" clId="{AEA5F0BF-B9C3-4CE5-9D55-C22640A5144E}" dt="2017-12-12T01:03:42.144" v="375" actId="1076"/>
          <ac:picMkLst>
            <pc:docMk/>
            <pc:sldMk cId="1309327258" sldId="279"/>
            <ac:picMk id="5" creationId="{75927758-4079-4676-B958-14058D839805}"/>
          </ac:picMkLst>
        </pc:picChg>
      </pc:sldChg>
      <pc:sldChg chg="addSp delSp modSp">
        <pc:chgData name="Gretchen Baker" userId="a233c6339f1d46d4" providerId="LiveId" clId="{AEA5F0BF-B9C3-4CE5-9D55-C22640A5144E}" dt="2017-12-12T00:35:24.318" v="148" actId="1036"/>
        <pc:sldMkLst>
          <pc:docMk/>
          <pc:sldMk cId="412001670" sldId="280"/>
        </pc:sldMkLst>
        <pc:picChg chg="add del mod">
          <ac:chgData name="Gretchen Baker" userId="a233c6339f1d46d4" providerId="LiveId" clId="{AEA5F0BF-B9C3-4CE5-9D55-C22640A5144E}" dt="2017-12-12T00:34:36.521" v="126" actId="478"/>
          <ac:picMkLst>
            <pc:docMk/>
            <pc:sldMk cId="412001670" sldId="280"/>
            <ac:picMk id="5" creationId="{B1FCA92B-8BEF-486D-B1E6-34A9C04D584A}"/>
          </ac:picMkLst>
        </pc:picChg>
        <pc:picChg chg="add del mod">
          <ac:chgData name="Gretchen Baker" userId="a233c6339f1d46d4" providerId="LiveId" clId="{AEA5F0BF-B9C3-4CE5-9D55-C22640A5144E}" dt="2017-12-12T00:35:24.318" v="148" actId="1036"/>
          <ac:picMkLst>
            <pc:docMk/>
            <pc:sldMk cId="412001670" sldId="280"/>
            <ac:picMk id="7" creationId="{D949A4DC-9713-4AA9-8EC3-041FC7F3E137}"/>
          </ac:picMkLst>
        </pc:picChg>
      </pc:sldChg>
      <pc:sldChg chg="addSp delSp modSp">
        <pc:chgData name="Gretchen Baker" userId="a233c6339f1d46d4" providerId="LiveId" clId="{AEA5F0BF-B9C3-4CE5-9D55-C22640A5144E}" dt="2017-12-12T00:37:41.785" v="153" actId="478"/>
        <pc:sldMkLst>
          <pc:docMk/>
          <pc:sldMk cId="175315748" sldId="281"/>
        </pc:sldMkLst>
        <pc:picChg chg="add del mod">
          <ac:chgData name="Gretchen Baker" userId="a233c6339f1d46d4" providerId="LiveId" clId="{AEA5F0BF-B9C3-4CE5-9D55-C22640A5144E}" dt="2017-12-12T00:37:41.785" v="153" actId="478"/>
          <ac:picMkLst>
            <pc:docMk/>
            <pc:sldMk cId="175315748" sldId="281"/>
            <ac:picMk id="5" creationId="{AEEFD6E5-ECB4-40BE-9FA4-7B9BEA7B5BDB}"/>
          </ac:picMkLst>
        </pc:picChg>
        <pc:picChg chg="add mod">
          <ac:chgData name="Gretchen Baker" userId="a233c6339f1d46d4" providerId="LiveId" clId="{AEA5F0BF-B9C3-4CE5-9D55-C22640A5144E}" dt="2017-12-12T00:37:39.047" v="152" actId="1076"/>
          <ac:picMkLst>
            <pc:docMk/>
            <pc:sldMk cId="175315748" sldId="281"/>
            <ac:picMk id="7" creationId="{4E88E34A-507B-4868-923D-A3CB134FEFA3}"/>
          </ac:picMkLst>
        </pc:picChg>
      </pc:sldChg>
      <pc:sldChg chg="addSp modSp">
        <pc:chgData name="Gretchen Baker" userId="a233c6339f1d46d4" providerId="LiveId" clId="{AEA5F0BF-B9C3-4CE5-9D55-C22640A5144E}" dt="2017-12-12T00:39:06.735" v="162" actId="14100"/>
        <pc:sldMkLst>
          <pc:docMk/>
          <pc:sldMk cId="651129787" sldId="282"/>
        </pc:sldMkLst>
        <pc:picChg chg="add mod ord">
          <ac:chgData name="Gretchen Baker" userId="a233c6339f1d46d4" providerId="LiveId" clId="{AEA5F0BF-B9C3-4CE5-9D55-C22640A5144E}" dt="2017-12-12T00:39:06.735" v="162" actId="14100"/>
          <ac:picMkLst>
            <pc:docMk/>
            <pc:sldMk cId="651129787" sldId="282"/>
            <ac:picMk id="5" creationId="{7E372E71-ED0F-4AD8-A7A5-78269863FEC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dgm:spPr>
        <a:solidFill>
          <a:schemeClr val="accent5">
            <a:lumMod val="50000"/>
          </a:schemeClr>
        </a:solidFill>
      </dgm:spPr>
      <dgm:t>
        <a:bodyPr/>
        <a:lstStyle/>
        <a:p>
          <a:r>
            <a:rPr lang="en-US" dirty="0"/>
            <a:t>Simple Sugars</a:t>
          </a: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056BF56F-CC43-4DDD-9D89-CA94DE101ECC}">
      <dgm:prSet phldrT="[Text]"/>
      <dgm:spPr>
        <a:solidFill>
          <a:schemeClr val="accent5">
            <a:lumMod val="75000"/>
          </a:schemeClr>
        </a:solidFill>
      </dgm:spPr>
      <dgm:t>
        <a:bodyPr/>
        <a:lstStyle/>
        <a:p>
          <a:r>
            <a:rPr lang="en-US" dirty="0"/>
            <a:t>Fructose</a:t>
          </a:r>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a:solidFill>
          <a:schemeClr val="accent6">
            <a:lumMod val="50000"/>
          </a:schemeClr>
        </a:solidFill>
      </dgm:spPr>
      <dgm:t>
        <a:bodyPr/>
        <a:lstStyle/>
        <a:p>
          <a:r>
            <a:rPr lang="en-US" dirty="0" err="1"/>
            <a:t>Glactose</a:t>
          </a:r>
          <a:endParaRPr lang="en-US" dirty="0"/>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FBE57202-63C6-4AC6-8A48-2F7EEDE18422}">
      <dgm:prSet phldrT="[Text]"/>
      <dgm:spPr>
        <a:solidFill>
          <a:schemeClr val="accent2">
            <a:lumMod val="50000"/>
          </a:schemeClr>
        </a:solidFill>
      </dgm:spPr>
      <dgm:t>
        <a:bodyPr/>
        <a:lstStyle/>
        <a:p>
          <a:r>
            <a:rPr lang="en-US" dirty="0"/>
            <a:t>Sucrose (combined Glucose and Fructose)</a:t>
          </a:r>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28377601-AC8E-4A3D-8073-50D2835B8026}">
      <dgm:prSet phldrT="[Text]"/>
      <dgm:spPr>
        <a:solidFill>
          <a:schemeClr val="accent5">
            <a:lumMod val="50000"/>
          </a:schemeClr>
        </a:solidFill>
      </dgm:spPr>
      <dgm:t>
        <a:bodyPr/>
        <a:lstStyle/>
        <a:p>
          <a:r>
            <a:rPr lang="en-US" dirty="0"/>
            <a:t>Glucose (Dextrose)</a:t>
          </a:r>
        </a:p>
      </dgm:t>
    </dgm:pt>
    <dgm:pt modelId="{CDC93ECB-0474-4044-81A8-9E740E6DDC94}" type="parTrans" cxnId="{C93DFDA8-FF7B-4DC4-92E1-648D05E1F6A0}">
      <dgm:prSet/>
      <dgm:spPr/>
      <dgm:t>
        <a:bodyPr/>
        <a:lstStyle/>
        <a:p>
          <a:endParaRPr lang="en-US"/>
        </a:p>
      </dgm:t>
    </dgm:pt>
    <dgm:pt modelId="{9D1789F2-41B8-410B-B7BF-16D889DCF163}" type="sibTrans" cxnId="{C93DFDA8-FF7B-4DC4-92E1-648D05E1F6A0}">
      <dgm:prSet/>
      <dgm:spPr/>
      <dgm:t>
        <a:bodyPr/>
        <a:lstStyle/>
        <a:p>
          <a:endParaRPr lang="en-US"/>
        </a:p>
      </dgm:t>
    </dgm:pt>
    <dgm:pt modelId="{03B2E302-27E6-4E39-BBF7-24B5DFEF0C51}">
      <dgm:prSet phldrT="[Text]"/>
      <dgm:spPr>
        <a:solidFill>
          <a:schemeClr val="accent2">
            <a:lumMod val="50000"/>
          </a:schemeClr>
        </a:solidFill>
      </dgm:spPr>
      <dgm:t>
        <a:bodyPr/>
        <a:lstStyle/>
        <a:p>
          <a:r>
            <a:rPr lang="en-US" dirty="0"/>
            <a:t>Granulated Sugar</a:t>
          </a:r>
        </a:p>
      </dgm:t>
    </dgm:pt>
    <dgm:pt modelId="{A3719B05-1D48-4D76-9F6C-E25F977B38BD}" type="parTrans" cxnId="{52C4B3E1-DD21-480A-A483-63FBF63AEE97}">
      <dgm:prSet/>
      <dgm:spPr/>
      <dgm:t>
        <a:bodyPr/>
        <a:lstStyle/>
        <a:p>
          <a:endParaRPr lang="en-US"/>
        </a:p>
      </dgm:t>
    </dgm:pt>
    <dgm:pt modelId="{92C024BB-40E4-4106-B798-AC18A0029CF6}" type="sibTrans" cxnId="{52C4B3E1-DD21-480A-A483-63FBF63AEE97}">
      <dgm:prSet/>
      <dgm:spPr/>
      <dgm:t>
        <a:bodyPr/>
        <a:lstStyle/>
        <a:p>
          <a:endParaRPr lang="en-US"/>
        </a:p>
      </dgm:t>
    </dgm:pt>
    <dgm:pt modelId="{88019E74-C0C5-4113-8848-A4DD852BF84C}">
      <dgm:prSet phldrT="[Text]"/>
      <dgm:spPr>
        <a:solidFill>
          <a:schemeClr val="accent2">
            <a:lumMod val="50000"/>
          </a:schemeClr>
        </a:solidFill>
      </dgm:spPr>
      <dgm:t>
        <a:bodyPr/>
        <a:lstStyle/>
        <a:p>
          <a:r>
            <a:rPr lang="en-US" dirty="0"/>
            <a:t>Table Sugar</a:t>
          </a:r>
        </a:p>
      </dgm:t>
    </dgm:pt>
    <dgm:pt modelId="{643E6C3B-4C71-4343-BEF9-3462582867F2}" type="parTrans" cxnId="{7ECFC4FF-2DBE-4985-99A7-6D7A58DD3EAB}">
      <dgm:prSet/>
      <dgm:spPr/>
      <dgm:t>
        <a:bodyPr/>
        <a:lstStyle/>
        <a:p>
          <a:endParaRPr lang="en-US"/>
        </a:p>
      </dgm:t>
    </dgm:pt>
    <dgm:pt modelId="{044388F4-8662-4723-BDA2-D53A0BC5A7CF}" type="sibTrans" cxnId="{7ECFC4FF-2DBE-4985-99A7-6D7A58DD3EAB}">
      <dgm:prSet/>
      <dgm:spPr/>
      <dgm:t>
        <a:bodyPr/>
        <a:lstStyle/>
        <a:p>
          <a:endParaRPr lang="en-US"/>
        </a:p>
      </dgm:t>
    </dgm:pt>
    <dgm:pt modelId="{4BFC6067-19A6-484E-9974-ADE5F5862FD3}">
      <dgm:prSet phldrT="[Text]"/>
      <dgm:spPr>
        <a:solidFill>
          <a:schemeClr val="accent2">
            <a:lumMod val="50000"/>
          </a:schemeClr>
        </a:solidFill>
      </dgm:spPr>
      <dgm:t>
        <a:bodyPr/>
        <a:lstStyle/>
        <a:p>
          <a:r>
            <a:rPr lang="en-US" dirty="0"/>
            <a:t>Maltose (from Malted Grains)</a:t>
          </a:r>
        </a:p>
      </dgm:t>
    </dgm:pt>
    <dgm:pt modelId="{29F81FD3-6519-4F57-B0A7-4E457DB9A143}" type="parTrans" cxnId="{913E61AA-FEBE-4ED7-8FAC-43FCF98396F5}">
      <dgm:prSet/>
      <dgm:spPr/>
      <dgm:t>
        <a:bodyPr/>
        <a:lstStyle/>
        <a:p>
          <a:endParaRPr lang="en-US"/>
        </a:p>
      </dgm:t>
    </dgm:pt>
    <dgm:pt modelId="{3C45B21B-8682-4CE1-84A8-A01C37BCEDD3}" type="sibTrans" cxnId="{913E61AA-FEBE-4ED7-8FAC-43FCF98396F5}">
      <dgm:prSet/>
      <dgm:spPr/>
      <dgm:t>
        <a:bodyPr/>
        <a:lstStyle/>
        <a:p>
          <a:endParaRPr lang="en-US"/>
        </a:p>
      </dgm:t>
    </dgm:pt>
    <dgm:pt modelId="{AA8E840D-5911-4698-9634-1817EA6385D8}">
      <dgm:prSet phldrT="[Text]"/>
      <dgm:spPr>
        <a:solidFill>
          <a:schemeClr val="accent2">
            <a:lumMod val="50000"/>
          </a:schemeClr>
        </a:solidFill>
      </dgm:spPr>
      <dgm:t>
        <a:bodyPr/>
        <a:lstStyle/>
        <a:p>
          <a:r>
            <a:rPr lang="en-US" dirty="0"/>
            <a:t>Lactose (from Milk)</a:t>
          </a:r>
        </a:p>
      </dgm:t>
    </dgm:pt>
    <dgm:pt modelId="{3D39DAEC-F300-4B4C-BBFA-60806F0CBB5B}" type="parTrans" cxnId="{2196BCCF-29D7-4B08-80C0-B335FA5E17A9}">
      <dgm:prSet/>
      <dgm:spPr/>
      <dgm:t>
        <a:bodyPr/>
        <a:lstStyle/>
        <a:p>
          <a:endParaRPr lang="en-US"/>
        </a:p>
      </dgm:t>
    </dgm:pt>
    <dgm:pt modelId="{044CC9E0-787A-49AE-B486-839828145CFF}" type="sibTrans" cxnId="{2196BCCF-29D7-4B08-80C0-B335FA5E17A9}">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t>
        <a:bodyPr/>
        <a:lstStyle/>
        <a:p>
          <a:endParaRPr lang="en-US"/>
        </a:p>
      </dgm:t>
    </dgm:pt>
    <dgm:pt modelId="{EAA4FAF7-2B1B-440D-AB04-52061A8327A8}" type="pres">
      <dgm:prSet presAssocID="{0EFAF7DB-220E-474B-A306-B18848A2E64E}" presName="node" presStyleLbl="node1" presStyleIdx="0" presStyleCnt="2">
        <dgm:presLayoutVars>
          <dgm:bulletEnabled val="1"/>
        </dgm:presLayoutVars>
      </dgm:prSet>
      <dgm:spPr/>
      <dgm:t>
        <a:bodyPr/>
        <a:lstStyle/>
        <a:p>
          <a:endParaRPr lang="en-US"/>
        </a:p>
      </dgm:t>
    </dgm:pt>
    <dgm:pt modelId="{D86C629E-FD24-4979-AD6C-FF765663342C}" type="pres">
      <dgm:prSet presAssocID="{8655DB40-16AB-41AF-B7B9-C009642A6E8E}" presName="sibTrans" presStyleCnt="0"/>
      <dgm:spPr/>
    </dgm:pt>
    <dgm:pt modelId="{76049CD1-75A7-4C80-9C4F-81F0D3E4B5DC}" type="pres">
      <dgm:prSet presAssocID="{FBE57202-63C6-4AC6-8A48-2F7EEDE18422}" presName="node" presStyleLbl="node1" presStyleIdx="1" presStyleCnt="2">
        <dgm:presLayoutVars>
          <dgm:bulletEnabled val="1"/>
        </dgm:presLayoutVars>
      </dgm:prSet>
      <dgm:spPr/>
      <dgm:t>
        <a:bodyPr/>
        <a:lstStyle/>
        <a:p>
          <a:endParaRPr lang="en-US"/>
        </a:p>
      </dgm:t>
    </dgm:pt>
  </dgm:ptLst>
  <dgm:cxnLst>
    <dgm:cxn modelId="{1A373FBE-0C0B-4365-8600-C5B96F883073}" type="presOf" srcId="{FBE57202-63C6-4AC6-8A48-2F7EEDE18422}" destId="{76049CD1-75A7-4C80-9C4F-81F0D3E4B5DC}"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4B45AE37-5E95-4459-A22C-A76A562E440A}" srcId="{0EFAF7DB-220E-474B-A306-B18848A2E64E}" destId="{204779DA-9EFD-416C-AA17-3047285492E6}" srcOrd="2" destOrd="0" parTransId="{10182E5A-267A-4FF5-8BE4-365E5F0F59FD}" sibTransId="{89F8EF12-ABE9-4852-AA60-32F3BE4FD92C}"/>
    <dgm:cxn modelId="{BBB0AEBB-FAB3-4468-9C34-7C4D47B54851}" type="presOf" srcId="{AA8E840D-5911-4698-9634-1817EA6385D8}" destId="{76049CD1-75A7-4C80-9C4F-81F0D3E4B5DC}" srcOrd="0" destOrd="4" presId="urn:microsoft.com/office/officeart/2005/8/layout/default"/>
    <dgm:cxn modelId="{556692FE-6AAE-4036-99D9-C2092C7BB5D9}" type="presOf" srcId="{88019E74-C0C5-4113-8848-A4DD852BF84C}" destId="{76049CD1-75A7-4C80-9C4F-81F0D3E4B5DC}" srcOrd="0" destOrd="1" presId="urn:microsoft.com/office/officeart/2005/8/layout/default"/>
    <dgm:cxn modelId="{4D06CB3A-B657-4AE2-8835-E64268C54EDC}" type="presOf" srcId="{4BFC6067-19A6-484E-9974-ADE5F5862FD3}" destId="{76049CD1-75A7-4C80-9C4F-81F0D3E4B5DC}" srcOrd="0" destOrd="3" presId="urn:microsoft.com/office/officeart/2005/8/layout/default"/>
    <dgm:cxn modelId="{3FC80AB2-7D05-4578-9823-3B9F3FD94FBE}" type="presOf" srcId="{28377601-AC8E-4A3D-8073-50D2835B8026}" destId="{EAA4FAF7-2B1B-440D-AB04-52061A8327A8}" srcOrd="0" destOrd="1" presId="urn:microsoft.com/office/officeart/2005/8/layout/default"/>
    <dgm:cxn modelId="{EF574391-3829-4FB5-88C6-69436C1814E9}" type="presOf" srcId="{03B2E302-27E6-4E39-BBF7-24B5DFEF0C51}" destId="{76049CD1-75A7-4C80-9C4F-81F0D3E4B5DC}" srcOrd="0" destOrd="2" presId="urn:microsoft.com/office/officeart/2005/8/layout/default"/>
    <dgm:cxn modelId="{7ECFC4FF-2DBE-4985-99A7-6D7A58DD3EAB}" srcId="{FBE57202-63C6-4AC6-8A48-2F7EEDE18422}" destId="{88019E74-C0C5-4113-8848-A4DD852BF84C}" srcOrd="0" destOrd="0" parTransId="{643E6C3B-4C71-4343-BEF9-3462582867F2}" sibTransId="{044388F4-8662-4723-BDA2-D53A0BC5A7CF}"/>
    <dgm:cxn modelId="{778F2B2A-B50E-4B4B-8031-BBB0BAF3076A}" srcId="{0EFAF7DB-220E-474B-A306-B18848A2E64E}" destId="{056BF56F-CC43-4DDD-9D89-CA94DE101ECC}" srcOrd="1" destOrd="0" parTransId="{001921C4-E4A3-488C-B466-13D798BB2038}" sibTransId="{B28DA56B-359A-427D-B40B-7C9A5E29DAD4}"/>
    <dgm:cxn modelId="{C93DFDA8-FF7B-4DC4-92E1-648D05E1F6A0}" srcId="{0EFAF7DB-220E-474B-A306-B18848A2E64E}" destId="{28377601-AC8E-4A3D-8073-50D2835B8026}" srcOrd="0" destOrd="0" parTransId="{CDC93ECB-0474-4044-81A8-9E740E6DDC94}" sibTransId="{9D1789F2-41B8-410B-B7BF-16D889DCF163}"/>
    <dgm:cxn modelId="{46329A2E-ECD5-45F1-8373-804E138DE9E2}" type="presOf" srcId="{056BF56F-CC43-4DDD-9D89-CA94DE101ECC}" destId="{EAA4FAF7-2B1B-440D-AB04-52061A8327A8}" srcOrd="0" destOrd="2" presId="urn:microsoft.com/office/officeart/2005/8/layout/default"/>
    <dgm:cxn modelId="{52C4B3E1-DD21-480A-A483-63FBF63AEE97}" srcId="{FBE57202-63C6-4AC6-8A48-2F7EEDE18422}" destId="{03B2E302-27E6-4E39-BBF7-24B5DFEF0C51}" srcOrd="1" destOrd="0" parTransId="{A3719B05-1D48-4D76-9F6C-E25F977B38BD}" sibTransId="{92C024BB-40E4-4106-B798-AC18A0029CF6}"/>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
    <dgm:cxn modelId="{913E61AA-FEBE-4ED7-8FAC-43FCF98396F5}" srcId="{FBE57202-63C6-4AC6-8A48-2F7EEDE18422}" destId="{4BFC6067-19A6-484E-9974-ADE5F5862FD3}" srcOrd="2" destOrd="0" parTransId="{29F81FD3-6519-4F57-B0A7-4E457DB9A143}" sibTransId="{3C45B21B-8682-4CE1-84A8-A01C37BCEDD3}"/>
    <dgm:cxn modelId="{89F86E09-7B46-4DCB-A438-8B1FC1DB0A71}" srcId="{B842BC11-90CF-49FF-8D61-E8A8AAFE1BB6}" destId="{FBE57202-63C6-4AC6-8A48-2F7EEDE18422}" srcOrd="1" destOrd="0" parTransId="{22E9EA7B-06A1-4DB0-8C13-4FDDC38F5300}" sibTransId="{29B1D402-63E0-4277-B9B1-DE1AE207061C}"/>
    <dgm:cxn modelId="{04D3AAF1-C807-4BD8-BCF8-24665B8A2B22}" type="presOf" srcId="{204779DA-9EFD-416C-AA17-3047285492E6}" destId="{EAA4FAF7-2B1B-440D-AB04-52061A8327A8}" srcOrd="0" destOrd="3" presId="urn:microsoft.com/office/officeart/2005/8/layout/default"/>
    <dgm:cxn modelId="{2196BCCF-29D7-4B08-80C0-B335FA5E17A9}" srcId="{FBE57202-63C6-4AC6-8A48-2F7EEDE18422}" destId="{AA8E840D-5911-4698-9634-1817EA6385D8}" srcOrd="3" destOrd="0" parTransId="{3D39DAEC-F300-4B4C-BBFA-60806F0CBB5B}" sibTransId="{044CC9E0-787A-49AE-B486-839828145CFF}"/>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A2512EF8-018A-47CE-AD9F-9EF6FA2C53E3}" type="presParOf" srcId="{068CCA7D-1404-4068-AB93-6968EFC37502}" destId="{76049CD1-75A7-4C80-9C4F-81F0D3E4B5DC}"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dgm:spPr>
        <a:solidFill>
          <a:schemeClr val="accent5">
            <a:lumMod val="50000"/>
          </a:schemeClr>
        </a:solidFill>
      </dgm:spPr>
      <dgm:t>
        <a:bodyPr/>
        <a:lstStyle/>
        <a:p>
          <a:r>
            <a:rPr lang="en-US" dirty="0"/>
            <a:t>Aspartame</a:t>
          </a: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ED337AF4-53D0-4C37-ADF3-D6BB539CD791}">
      <dgm:prSet phldrT="[Text]"/>
      <dgm:spPr>
        <a:solidFill>
          <a:schemeClr val="accent5">
            <a:lumMod val="50000"/>
          </a:schemeClr>
        </a:solidFill>
      </dgm:spPr>
      <dgm:t>
        <a:bodyPr/>
        <a:lstStyle/>
        <a:p>
          <a:r>
            <a:rPr lang="en-US" dirty="0"/>
            <a:t>Sucralose (chlorinated derivative of Sucrose)</a:t>
          </a:r>
        </a:p>
      </dgm:t>
    </dgm:pt>
    <dgm:pt modelId="{EA521699-0FF7-4F8C-9020-DF8DEB61D120}" type="parTrans" cxnId="{457B8DCA-1088-4D12-9292-6FBB00F4F96A}">
      <dgm:prSet/>
      <dgm:spPr/>
    </dgm:pt>
    <dgm:pt modelId="{F81907FF-B73D-4DB1-92C8-A88EC9E13B2B}" type="sibTrans" cxnId="{457B8DCA-1088-4D12-9292-6FBB00F4F96A}">
      <dgm:prSet/>
      <dgm:spPr/>
    </dgm:pt>
    <dgm:pt modelId="{068CCA7D-1404-4068-AB93-6968EFC37502}" type="pres">
      <dgm:prSet presAssocID="{B842BC11-90CF-49FF-8D61-E8A8AAFE1BB6}" presName="diagram" presStyleCnt="0">
        <dgm:presLayoutVars>
          <dgm:dir/>
          <dgm:resizeHandles val="exact"/>
        </dgm:presLayoutVars>
      </dgm:prSet>
      <dgm:spPr/>
      <dgm:t>
        <a:bodyPr/>
        <a:lstStyle/>
        <a:p>
          <a:endParaRPr lang="en-US"/>
        </a:p>
      </dgm:t>
    </dgm:pt>
    <dgm:pt modelId="{EAA4FAF7-2B1B-440D-AB04-52061A8327A8}" type="pres">
      <dgm:prSet presAssocID="{0EFAF7DB-220E-474B-A306-B18848A2E64E}" presName="node" presStyleLbl="node1" presStyleIdx="0" presStyleCnt="2">
        <dgm:presLayoutVars>
          <dgm:bulletEnabled val="1"/>
        </dgm:presLayoutVars>
      </dgm:prSet>
      <dgm:spPr/>
      <dgm:t>
        <a:bodyPr/>
        <a:lstStyle/>
        <a:p>
          <a:endParaRPr lang="en-US"/>
        </a:p>
      </dgm:t>
    </dgm:pt>
    <dgm:pt modelId="{B002F134-B598-455A-9BC6-C8D9FEBCEE92}" type="pres">
      <dgm:prSet presAssocID="{8655DB40-16AB-41AF-B7B9-C009642A6E8E}" presName="sibTrans" presStyleCnt="0"/>
      <dgm:spPr/>
    </dgm:pt>
    <dgm:pt modelId="{D0E1D6F0-8AEA-41AD-AB8F-977DCB12F2FF}" type="pres">
      <dgm:prSet presAssocID="{ED337AF4-53D0-4C37-ADF3-D6BB539CD791}" presName="node" presStyleLbl="node1" presStyleIdx="1" presStyleCnt="2">
        <dgm:presLayoutVars>
          <dgm:bulletEnabled val="1"/>
        </dgm:presLayoutVars>
      </dgm:prSet>
      <dgm:spPr/>
      <dgm:t>
        <a:bodyPr/>
        <a:lstStyle/>
        <a:p>
          <a:endParaRPr lang="en-US"/>
        </a:p>
      </dgm:t>
    </dgm:pt>
  </dgm:ptLst>
  <dgm:cxnLst>
    <dgm:cxn modelId="{98E9781F-6C85-4C8B-A8C8-ACC68D56FD26}" type="presOf" srcId="{0EFAF7DB-220E-474B-A306-B18848A2E64E}" destId="{EAA4FAF7-2B1B-440D-AB04-52061A8327A8}" srcOrd="0" destOrd="0" presId="urn:microsoft.com/office/officeart/2005/8/layout/default"/>
    <dgm:cxn modelId="{457B8DCA-1088-4D12-9292-6FBB00F4F96A}" srcId="{B842BC11-90CF-49FF-8D61-E8A8AAFE1BB6}" destId="{ED337AF4-53D0-4C37-ADF3-D6BB539CD791}" srcOrd="1" destOrd="0" parTransId="{EA521699-0FF7-4F8C-9020-DF8DEB61D120}" sibTransId="{F81907FF-B73D-4DB1-92C8-A88EC9E13B2B}"/>
    <dgm:cxn modelId="{7095E1F8-4EDE-4430-B07D-B7175589A733}" type="presOf" srcId="{B842BC11-90CF-49FF-8D61-E8A8AAFE1BB6}" destId="{068CCA7D-1404-4068-AB93-6968EFC37502}" srcOrd="0" destOrd="0" presId="urn:microsoft.com/office/officeart/2005/8/layout/default"/>
    <dgm:cxn modelId="{777DD87C-BBDA-4FC2-81CF-B701DD36C6CA}" type="presOf" srcId="{ED337AF4-53D0-4C37-ADF3-D6BB539CD791}" destId="{D0E1D6F0-8AEA-41AD-AB8F-977DCB12F2FF}"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BC5FF21A-43E7-485A-B596-C5AADF327B05}" type="presParOf" srcId="{068CCA7D-1404-4068-AB93-6968EFC37502}" destId="{EAA4FAF7-2B1B-440D-AB04-52061A8327A8}" srcOrd="0" destOrd="0" presId="urn:microsoft.com/office/officeart/2005/8/layout/default"/>
    <dgm:cxn modelId="{24986F65-75A4-435F-A80E-C5F7BD101773}" type="presParOf" srcId="{068CCA7D-1404-4068-AB93-6968EFC37502}" destId="{B002F134-B598-455A-9BC6-C8D9FEBCEE92}" srcOrd="1" destOrd="0" presId="urn:microsoft.com/office/officeart/2005/8/layout/default"/>
    <dgm:cxn modelId="{60D2C9D3-2B53-4B3B-8E9F-14C54128BF92}" type="presParOf" srcId="{068CCA7D-1404-4068-AB93-6968EFC37502}" destId="{D0E1D6F0-8AEA-41AD-AB8F-977DCB12F2F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E21DBD1-222F-48DF-9134-3B4C4CA7CFDA}"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3005C48F-25BA-42F4-8472-066782137982}">
      <dgm:prSet phldrT="[Text]" custT="1"/>
      <dgm:spPr/>
      <dgm:t>
        <a:bodyPr/>
        <a:lstStyle/>
        <a:p>
          <a:r>
            <a:rPr lang="en-US" sz="1200" dirty="0"/>
            <a:t>Short Term</a:t>
          </a:r>
        </a:p>
      </dgm:t>
    </dgm:pt>
    <dgm:pt modelId="{8090AD2B-AE89-4D5A-AFEF-E5AB631371CC}" type="parTrans" cxnId="{18A9E536-E179-4FFE-833F-B82C3C97C015}">
      <dgm:prSet/>
      <dgm:spPr/>
      <dgm:t>
        <a:bodyPr/>
        <a:lstStyle/>
        <a:p>
          <a:endParaRPr lang="en-US"/>
        </a:p>
      </dgm:t>
    </dgm:pt>
    <dgm:pt modelId="{5C3769D3-433B-4E5A-90A5-B1C160E9A0C0}" type="sibTrans" cxnId="{18A9E536-E179-4FFE-833F-B82C3C97C015}">
      <dgm:prSet/>
      <dgm:spPr/>
      <dgm:t>
        <a:bodyPr/>
        <a:lstStyle/>
        <a:p>
          <a:endParaRPr lang="en-US"/>
        </a:p>
      </dgm:t>
    </dgm:pt>
    <dgm:pt modelId="{7F97BFFA-0D8D-48C9-8FF3-CFAA373BF907}">
      <dgm:prSet phldrT="[Text]"/>
      <dgm:spPr/>
      <dgm:t>
        <a:bodyPr/>
        <a:lstStyle/>
        <a:p>
          <a:r>
            <a:rPr lang="en-US" dirty="0"/>
            <a:t>Mood Swings</a:t>
          </a:r>
        </a:p>
      </dgm:t>
    </dgm:pt>
    <dgm:pt modelId="{1B99F115-C3E2-4BFA-B244-508734EAB4E2}" type="parTrans" cxnId="{3985C6AB-B201-496A-86D7-01706EF6D0FE}">
      <dgm:prSet/>
      <dgm:spPr/>
      <dgm:t>
        <a:bodyPr/>
        <a:lstStyle/>
        <a:p>
          <a:endParaRPr lang="en-US"/>
        </a:p>
      </dgm:t>
    </dgm:pt>
    <dgm:pt modelId="{F4107ACA-EBC0-411A-92B1-9B01CC7B43D1}" type="sibTrans" cxnId="{3985C6AB-B201-496A-86D7-01706EF6D0FE}">
      <dgm:prSet/>
      <dgm:spPr/>
      <dgm:t>
        <a:bodyPr/>
        <a:lstStyle/>
        <a:p>
          <a:endParaRPr lang="en-US"/>
        </a:p>
      </dgm:t>
    </dgm:pt>
    <dgm:pt modelId="{24F43D0C-87F8-439B-8B37-8381B003DC18}">
      <dgm:prSet phldrT="[Text]"/>
      <dgm:spPr/>
      <dgm:t>
        <a:bodyPr/>
        <a:lstStyle/>
        <a:p>
          <a:r>
            <a:rPr lang="en-US" dirty="0"/>
            <a:t>Fatigue</a:t>
          </a:r>
        </a:p>
      </dgm:t>
    </dgm:pt>
    <dgm:pt modelId="{BE8F8EDD-7729-4B13-A685-69FA15900121}" type="parTrans" cxnId="{287B7FC2-0FFB-495E-BADD-1E67D326CE7C}">
      <dgm:prSet/>
      <dgm:spPr/>
      <dgm:t>
        <a:bodyPr/>
        <a:lstStyle/>
        <a:p>
          <a:endParaRPr lang="en-US"/>
        </a:p>
      </dgm:t>
    </dgm:pt>
    <dgm:pt modelId="{2BD6ED42-02D6-40EF-972F-92D4FE288833}" type="sibTrans" cxnId="{287B7FC2-0FFB-495E-BADD-1E67D326CE7C}">
      <dgm:prSet/>
      <dgm:spPr/>
      <dgm:t>
        <a:bodyPr/>
        <a:lstStyle/>
        <a:p>
          <a:endParaRPr lang="en-US"/>
        </a:p>
      </dgm:t>
    </dgm:pt>
    <dgm:pt modelId="{5A3337F7-76EC-48AA-A4B5-8BF285649FCC}">
      <dgm:prSet phldrT="[Text]"/>
      <dgm:spPr/>
      <dgm:t>
        <a:bodyPr/>
        <a:lstStyle/>
        <a:p>
          <a:r>
            <a:rPr lang="en-US" dirty="0"/>
            <a:t>Muscle Weakness</a:t>
          </a:r>
        </a:p>
      </dgm:t>
    </dgm:pt>
    <dgm:pt modelId="{44537505-81C4-4C32-A046-3E43D04A062E}" type="parTrans" cxnId="{DAACCCDA-A144-4B11-8FDF-6B6773FF3C3B}">
      <dgm:prSet/>
      <dgm:spPr/>
      <dgm:t>
        <a:bodyPr/>
        <a:lstStyle/>
        <a:p>
          <a:endParaRPr lang="en-US"/>
        </a:p>
      </dgm:t>
    </dgm:pt>
    <dgm:pt modelId="{5BC3F7BA-9E6F-414F-988B-1614DB6979B0}" type="sibTrans" cxnId="{DAACCCDA-A144-4B11-8FDF-6B6773FF3C3B}">
      <dgm:prSet/>
      <dgm:spPr/>
      <dgm:t>
        <a:bodyPr/>
        <a:lstStyle/>
        <a:p>
          <a:endParaRPr lang="en-US"/>
        </a:p>
      </dgm:t>
    </dgm:pt>
    <dgm:pt modelId="{F2ED00A8-FC2F-43D2-80AB-F3C10309B501}">
      <dgm:prSet phldrT="[Text]"/>
      <dgm:spPr/>
      <dgm:t>
        <a:bodyPr/>
        <a:lstStyle/>
        <a:p>
          <a:r>
            <a:rPr lang="en-US" dirty="0"/>
            <a:t>Extreme sugar highs/lows</a:t>
          </a:r>
        </a:p>
      </dgm:t>
    </dgm:pt>
    <dgm:pt modelId="{F787D9C7-89D4-4563-971E-7704FF613CAC}" type="parTrans" cxnId="{54CC89EE-CAB9-496D-BED3-E034F5934C3C}">
      <dgm:prSet/>
      <dgm:spPr/>
      <dgm:t>
        <a:bodyPr/>
        <a:lstStyle/>
        <a:p>
          <a:endParaRPr lang="en-US"/>
        </a:p>
      </dgm:t>
    </dgm:pt>
    <dgm:pt modelId="{769E5305-8C21-440C-890C-B9242919435F}" type="sibTrans" cxnId="{54CC89EE-CAB9-496D-BED3-E034F5934C3C}">
      <dgm:prSet/>
      <dgm:spPr/>
      <dgm:t>
        <a:bodyPr/>
        <a:lstStyle/>
        <a:p>
          <a:endParaRPr lang="en-US"/>
        </a:p>
      </dgm:t>
    </dgm:pt>
    <dgm:pt modelId="{6C4687AB-A489-476E-ADE1-E140D893486D}">
      <dgm:prSet phldrT="[Text]"/>
      <dgm:spPr/>
      <dgm:t>
        <a:bodyPr/>
        <a:lstStyle/>
        <a:p>
          <a:r>
            <a:rPr lang="en-US" dirty="0"/>
            <a:t>Unrestful Sleep</a:t>
          </a:r>
        </a:p>
      </dgm:t>
    </dgm:pt>
    <dgm:pt modelId="{A1E0C0C5-338D-441E-8701-09AEB126EA86}" type="parTrans" cxnId="{3F5FD82A-9F22-42A2-A17A-074A0F9B6AA9}">
      <dgm:prSet/>
      <dgm:spPr/>
      <dgm:t>
        <a:bodyPr/>
        <a:lstStyle/>
        <a:p>
          <a:endParaRPr lang="en-US"/>
        </a:p>
      </dgm:t>
    </dgm:pt>
    <dgm:pt modelId="{4270CDFF-8F2C-4C23-8B4C-7554BB13F19E}" type="sibTrans" cxnId="{3F5FD82A-9F22-42A2-A17A-074A0F9B6AA9}">
      <dgm:prSet/>
      <dgm:spPr/>
      <dgm:t>
        <a:bodyPr/>
        <a:lstStyle/>
        <a:p>
          <a:endParaRPr lang="en-US"/>
        </a:p>
      </dgm:t>
    </dgm:pt>
    <dgm:pt modelId="{E5106517-5DF4-493F-9D27-83C54A2FCE96}">
      <dgm:prSet phldrT="[Text]"/>
      <dgm:spPr/>
      <dgm:t>
        <a:bodyPr/>
        <a:lstStyle/>
        <a:p>
          <a:r>
            <a:rPr lang="en-US" dirty="0"/>
            <a:t>Acne</a:t>
          </a:r>
        </a:p>
      </dgm:t>
    </dgm:pt>
    <dgm:pt modelId="{C1D17B3F-9BAB-4385-9CDC-1A66FF779C95}" type="parTrans" cxnId="{4A77DFB2-F00E-46A0-9DDB-464060A4FF6A}">
      <dgm:prSet/>
      <dgm:spPr/>
      <dgm:t>
        <a:bodyPr/>
        <a:lstStyle/>
        <a:p>
          <a:endParaRPr lang="en-US"/>
        </a:p>
      </dgm:t>
    </dgm:pt>
    <dgm:pt modelId="{5B837C51-9D54-4E05-8D54-394B34AF2D96}" type="sibTrans" cxnId="{4A77DFB2-F00E-46A0-9DDB-464060A4FF6A}">
      <dgm:prSet/>
      <dgm:spPr/>
      <dgm:t>
        <a:bodyPr/>
        <a:lstStyle/>
        <a:p>
          <a:endParaRPr lang="en-US"/>
        </a:p>
      </dgm:t>
    </dgm:pt>
    <dgm:pt modelId="{50532C24-F4DF-465C-A47C-B575443A9CC8}" type="pres">
      <dgm:prSet presAssocID="{9E21DBD1-222F-48DF-9134-3B4C4CA7CFDA}" presName="Name0" presStyleCnt="0">
        <dgm:presLayoutVars>
          <dgm:chMax val="1"/>
          <dgm:chPref val="1"/>
          <dgm:dir/>
          <dgm:animOne val="branch"/>
          <dgm:animLvl val="lvl"/>
        </dgm:presLayoutVars>
      </dgm:prSet>
      <dgm:spPr/>
      <dgm:t>
        <a:bodyPr/>
        <a:lstStyle/>
        <a:p>
          <a:endParaRPr lang="en-US"/>
        </a:p>
      </dgm:t>
    </dgm:pt>
    <dgm:pt modelId="{F8885A9C-656C-474F-AA8C-0D28089E324C}" type="pres">
      <dgm:prSet presAssocID="{3005C48F-25BA-42F4-8472-066782137982}" presName="Parent" presStyleLbl="node0" presStyleIdx="0" presStyleCnt="1">
        <dgm:presLayoutVars>
          <dgm:chMax val="6"/>
          <dgm:chPref val="6"/>
        </dgm:presLayoutVars>
      </dgm:prSet>
      <dgm:spPr/>
      <dgm:t>
        <a:bodyPr/>
        <a:lstStyle/>
        <a:p>
          <a:endParaRPr lang="en-US"/>
        </a:p>
      </dgm:t>
    </dgm:pt>
    <dgm:pt modelId="{D4B8EFFE-EEBA-42C5-8401-A721D8947A61}" type="pres">
      <dgm:prSet presAssocID="{7F97BFFA-0D8D-48C9-8FF3-CFAA373BF907}" presName="Accent1" presStyleCnt="0"/>
      <dgm:spPr/>
    </dgm:pt>
    <dgm:pt modelId="{F6A1935D-CC01-4EAD-BFDF-535EE5728090}" type="pres">
      <dgm:prSet presAssocID="{7F97BFFA-0D8D-48C9-8FF3-CFAA373BF907}" presName="Accent" presStyleLbl="bgShp" presStyleIdx="0" presStyleCnt="6"/>
      <dgm:spPr/>
    </dgm:pt>
    <dgm:pt modelId="{2F924A77-638B-4DC8-AFEF-6DD225D2E72C}" type="pres">
      <dgm:prSet presAssocID="{7F97BFFA-0D8D-48C9-8FF3-CFAA373BF907}" presName="Child1" presStyleLbl="node1" presStyleIdx="0" presStyleCnt="6">
        <dgm:presLayoutVars>
          <dgm:chMax val="0"/>
          <dgm:chPref val="0"/>
          <dgm:bulletEnabled val="1"/>
        </dgm:presLayoutVars>
      </dgm:prSet>
      <dgm:spPr/>
      <dgm:t>
        <a:bodyPr/>
        <a:lstStyle/>
        <a:p>
          <a:endParaRPr lang="en-US"/>
        </a:p>
      </dgm:t>
    </dgm:pt>
    <dgm:pt modelId="{CA9ECE14-4373-4627-A023-DF9903AF2E3D}" type="pres">
      <dgm:prSet presAssocID="{24F43D0C-87F8-439B-8B37-8381B003DC18}" presName="Accent2" presStyleCnt="0"/>
      <dgm:spPr/>
    </dgm:pt>
    <dgm:pt modelId="{37BF1CEB-890B-4016-947C-0E35127F89C2}" type="pres">
      <dgm:prSet presAssocID="{24F43D0C-87F8-439B-8B37-8381B003DC18}" presName="Accent" presStyleLbl="bgShp" presStyleIdx="1" presStyleCnt="6"/>
      <dgm:spPr/>
    </dgm:pt>
    <dgm:pt modelId="{FF928504-62F1-4849-B898-6E23B44A394D}" type="pres">
      <dgm:prSet presAssocID="{24F43D0C-87F8-439B-8B37-8381B003DC18}" presName="Child2" presStyleLbl="node1" presStyleIdx="1" presStyleCnt="6">
        <dgm:presLayoutVars>
          <dgm:chMax val="0"/>
          <dgm:chPref val="0"/>
          <dgm:bulletEnabled val="1"/>
        </dgm:presLayoutVars>
      </dgm:prSet>
      <dgm:spPr/>
      <dgm:t>
        <a:bodyPr/>
        <a:lstStyle/>
        <a:p>
          <a:endParaRPr lang="en-US"/>
        </a:p>
      </dgm:t>
    </dgm:pt>
    <dgm:pt modelId="{06EFB9F8-B41B-491E-9CC0-7578A2F141E3}" type="pres">
      <dgm:prSet presAssocID="{5A3337F7-76EC-48AA-A4B5-8BF285649FCC}" presName="Accent3" presStyleCnt="0"/>
      <dgm:spPr/>
    </dgm:pt>
    <dgm:pt modelId="{B778C0C4-4DF1-4BAD-9030-7E5E3538D741}" type="pres">
      <dgm:prSet presAssocID="{5A3337F7-76EC-48AA-A4B5-8BF285649FCC}" presName="Accent" presStyleLbl="bgShp" presStyleIdx="2" presStyleCnt="6"/>
      <dgm:spPr/>
    </dgm:pt>
    <dgm:pt modelId="{8FD37305-914B-45AC-A22D-18C21BACE454}" type="pres">
      <dgm:prSet presAssocID="{5A3337F7-76EC-48AA-A4B5-8BF285649FCC}" presName="Child3" presStyleLbl="node1" presStyleIdx="2" presStyleCnt="6">
        <dgm:presLayoutVars>
          <dgm:chMax val="0"/>
          <dgm:chPref val="0"/>
          <dgm:bulletEnabled val="1"/>
        </dgm:presLayoutVars>
      </dgm:prSet>
      <dgm:spPr/>
      <dgm:t>
        <a:bodyPr/>
        <a:lstStyle/>
        <a:p>
          <a:endParaRPr lang="en-US"/>
        </a:p>
      </dgm:t>
    </dgm:pt>
    <dgm:pt modelId="{AD2E7F63-0E82-42E6-AAE8-F92A39F77090}" type="pres">
      <dgm:prSet presAssocID="{F2ED00A8-FC2F-43D2-80AB-F3C10309B501}" presName="Accent4" presStyleCnt="0"/>
      <dgm:spPr/>
    </dgm:pt>
    <dgm:pt modelId="{0F7628AD-FB85-405C-9B1C-80D28521B2C9}" type="pres">
      <dgm:prSet presAssocID="{F2ED00A8-FC2F-43D2-80AB-F3C10309B501}" presName="Accent" presStyleLbl="bgShp" presStyleIdx="3" presStyleCnt="6"/>
      <dgm:spPr/>
    </dgm:pt>
    <dgm:pt modelId="{45F8B11B-A304-49F5-AED0-63DBA910FE6E}" type="pres">
      <dgm:prSet presAssocID="{F2ED00A8-FC2F-43D2-80AB-F3C10309B501}" presName="Child4" presStyleLbl="node1" presStyleIdx="3" presStyleCnt="6">
        <dgm:presLayoutVars>
          <dgm:chMax val="0"/>
          <dgm:chPref val="0"/>
          <dgm:bulletEnabled val="1"/>
        </dgm:presLayoutVars>
      </dgm:prSet>
      <dgm:spPr/>
      <dgm:t>
        <a:bodyPr/>
        <a:lstStyle/>
        <a:p>
          <a:endParaRPr lang="en-US"/>
        </a:p>
      </dgm:t>
    </dgm:pt>
    <dgm:pt modelId="{EBF88361-84F1-41E6-B08E-1F181B7B78E8}" type="pres">
      <dgm:prSet presAssocID="{6C4687AB-A489-476E-ADE1-E140D893486D}" presName="Accent5" presStyleCnt="0"/>
      <dgm:spPr/>
    </dgm:pt>
    <dgm:pt modelId="{4A61DC1A-4DDF-44A1-8F72-5D43996191E8}" type="pres">
      <dgm:prSet presAssocID="{6C4687AB-A489-476E-ADE1-E140D893486D}" presName="Accent" presStyleLbl="bgShp" presStyleIdx="4" presStyleCnt="6"/>
      <dgm:spPr/>
    </dgm:pt>
    <dgm:pt modelId="{4AEED52F-DD3E-473F-BB3B-20CBBC4053BA}" type="pres">
      <dgm:prSet presAssocID="{6C4687AB-A489-476E-ADE1-E140D893486D}" presName="Child5" presStyleLbl="node1" presStyleIdx="4" presStyleCnt="6">
        <dgm:presLayoutVars>
          <dgm:chMax val="0"/>
          <dgm:chPref val="0"/>
          <dgm:bulletEnabled val="1"/>
        </dgm:presLayoutVars>
      </dgm:prSet>
      <dgm:spPr/>
      <dgm:t>
        <a:bodyPr/>
        <a:lstStyle/>
        <a:p>
          <a:endParaRPr lang="en-US"/>
        </a:p>
      </dgm:t>
    </dgm:pt>
    <dgm:pt modelId="{E6321148-75EE-4D73-BCC6-C6F6EDA6EAFB}" type="pres">
      <dgm:prSet presAssocID="{E5106517-5DF4-493F-9D27-83C54A2FCE96}" presName="Accent6" presStyleCnt="0"/>
      <dgm:spPr/>
    </dgm:pt>
    <dgm:pt modelId="{D416FF8C-D523-48BE-8C85-F293EF1179A8}" type="pres">
      <dgm:prSet presAssocID="{E5106517-5DF4-493F-9D27-83C54A2FCE96}" presName="Accent" presStyleLbl="bgShp" presStyleIdx="5" presStyleCnt="6"/>
      <dgm:spPr/>
    </dgm:pt>
    <dgm:pt modelId="{D689A48E-C194-4DCB-9D38-3D9A9061DD01}" type="pres">
      <dgm:prSet presAssocID="{E5106517-5DF4-493F-9D27-83C54A2FCE96}" presName="Child6" presStyleLbl="node1" presStyleIdx="5" presStyleCnt="6">
        <dgm:presLayoutVars>
          <dgm:chMax val="0"/>
          <dgm:chPref val="0"/>
          <dgm:bulletEnabled val="1"/>
        </dgm:presLayoutVars>
      </dgm:prSet>
      <dgm:spPr/>
      <dgm:t>
        <a:bodyPr/>
        <a:lstStyle/>
        <a:p>
          <a:endParaRPr lang="en-US"/>
        </a:p>
      </dgm:t>
    </dgm:pt>
  </dgm:ptLst>
  <dgm:cxnLst>
    <dgm:cxn modelId="{DAACCCDA-A144-4B11-8FDF-6B6773FF3C3B}" srcId="{3005C48F-25BA-42F4-8472-066782137982}" destId="{5A3337F7-76EC-48AA-A4B5-8BF285649FCC}" srcOrd="2" destOrd="0" parTransId="{44537505-81C4-4C32-A046-3E43D04A062E}" sibTransId="{5BC3F7BA-9E6F-414F-988B-1614DB6979B0}"/>
    <dgm:cxn modelId="{3F5FD82A-9F22-42A2-A17A-074A0F9B6AA9}" srcId="{3005C48F-25BA-42F4-8472-066782137982}" destId="{6C4687AB-A489-476E-ADE1-E140D893486D}" srcOrd="4" destOrd="0" parTransId="{A1E0C0C5-338D-441E-8701-09AEB126EA86}" sibTransId="{4270CDFF-8F2C-4C23-8B4C-7554BB13F19E}"/>
    <dgm:cxn modelId="{4A77DFB2-F00E-46A0-9DDB-464060A4FF6A}" srcId="{3005C48F-25BA-42F4-8472-066782137982}" destId="{E5106517-5DF4-493F-9D27-83C54A2FCE96}" srcOrd="5" destOrd="0" parTransId="{C1D17B3F-9BAB-4385-9CDC-1A66FF779C95}" sibTransId="{5B837C51-9D54-4E05-8D54-394B34AF2D96}"/>
    <dgm:cxn modelId="{5A7C2809-37B6-478A-83C8-0FA5125B0CBE}" type="presOf" srcId="{6C4687AB-A489-476E-ADE1-E140D893486D}" destId="{4AEED52F-DD3E-473F-BB3B-20CBBC4053BA}" srcOrd="0" destOrd="0" presId="urn:microsoft.com/office/officeart/2011/layout/HexagonRadial"/>
    <dgm:cxn modelId="{12D0336C-661B-4CE6-9F03-C11AE2041674}" type="presOf" srcId="{9E21DBD1-222F-48DF-9134-3B4C4CA7CFDA}" destId="{50532C24-F4DF-465C-A47C-B575443A9CC8}" srcOrd="0" destOrd="0" presId="urn:microsoft.com/office/officeart/2011/layout/HexagonRadial"/>
    <dgm:cxn modelId="{4757573F-4545-49C5-AD4F-2866A6AFABB8}" type="presOf" srcId="{3005C48F-25BA-42F4-8472-066782137982}" destId="{F8885A9C-656C-474F-AA8C-0D28089E324C}" srcOrd="0" destOrd="0" presId="urn:microsoft.com/office/officeart/2011/layout/HexagonRadial"/>
    <dgm:cxn modelId="{E10D73B9-DC2D-4261-AC21-CFCFA060302F}" type="presOf" srcId="{F2ED00A8-FC2F-43D2-80AB-F3C10309B501}" destId="{45F8B11B-A304-49F5-AED0-63DBA910FE6E}" srcOrd="0" destOrd="0" presId="urn:microsoft.com/office/officeart/2011/layout/HexagonRadial"/>
    <dgm:cxn modelId="{70095AC5-F306-4C97-9A4A-64961E353E6D}" type="presOf" srcId="{7F97BFFA-0D8D-48C9-8FF3-CFAA373BF907}" destId="{2F924A77-638B-4DC8-AFEF-6DD225D2E72C}" srcOrd="0" destOrd="0" presId="urn:microsoft.com/office/officeart/2011/layout/HexagonRadial"/>
    <dgm:cxn modelId="{54CC89EE-CAB9-496D-BED3-E034F5934C3C}" srcId="{3005C48F-25BA-42F4-8472-066782137982}" destId="{F2ED00A8-FC2F-43D2-80AB-F3C10309B501}" srcOrd="3" destOrd="0" parTransId="{F787D9C7-89D4-4563-971E-7704FF613CAC}" sibTransId="{769E5305-8C21-440C-890C-B9242919435F}"/>
    <dgm:cxn modelId="{3985C6AB-B201-496A-86D7-01706EF6D0FE}" srcId="{3005C48F-25BA-42F4-8472-066782137982}" destId="{7F97BFFA-0D8D-48C9-8FF3-CFAA373BF907}" srcOrd="0" destOrd="0" parTransId="{1B99F115-C3E2-4BFA-B244-508734EAB4E2}" sibTransId="{F4107ACA-EBC0-411A-92B1-9B01CC7B43D1}"/>
    <dgm:cxn modelId="{287B7FC2-0FFB-495E-BADD-1E67D326CE7C}" srcId="{3005C48F-25BA-42F4-8472-066782137982}" destId="{24F43D0C-87F8-439B-8B37-8381B003DC18}" srcOrd="1" destOrd="0" parTransId="{BE8F8EDD-7729-4B13-A685-69FA15900121}" sibTransId="{2BD6ED42-02D6-40EF-972F-92D4FE288833}"/>
    <dgm:cxn modelId="{803F4249-827C-4E1C-A865-7120A06F1265}" type="presOf" srcId="{5A3337F7-76EC-48AA-A4B5-8BF285649FCC}" destId="{8FD37305-914B-45AC-A22D-18C21BACE454}" srcOrd="0" destOrd="0" presId="urn:microsoft.com/office/officeart/2011/layout/HexagonRadial"/>
    <dgm:cxn modelId="{A2E8FBAD-E5CD-466D-96AD-4C4244FA1B4A}" type="presOf" srcId="{24F43D0C-87F8-439B-8B37-8381B003DC18}" destId="{FF928504-62F1-4849-B898-6E23B44A394D}" srcOrd="0" destOrd="0" presId="urn:microsoft.com/office/officeart/2011/layout/HexagonRadial"/>
    <dgm:cxn modelId="{18A9E536-E179-4FFE-833F-B82C3C97C015}" srcId="{9E21DBD1-222F-48DF-9134-3B4C4CA7CFDA}" destId="{3005C48F-25BA-42F4-8472-066782137982}" srcOrd="0" destOrd="0" parTransId="{8090AD2B-AE89-4D5A-AFEF-E5AB631371CC}" sibTransId="{5C3769D3-433B-4E5A-90A5-B1C160E9A0C0}"/>
    <dgm:cxn modelId="{F014941A-B6BC-4C7D-8EC4-F4DF9C0E2A33}" type="presOf" srcId="{E5106517-5DF4-493F-9D27-83C54A2FCE96}" destId="{D689A48E-C194-4DCB-9D38-3D9A9061DD01}" srcOrd="0" destOrd="0" presId="urn:microsoft.com/office/officeart/2011/layout/HexagonRadial"/>
    <dgm:cxn modelId="{F5563D5C-99CB-4F6F-9DCA-9A1379739201}" type="presParOf" srcId="{50532C24-F4DF-465C-A47C-B575443A9CC8}" destId="{F8885A9C-656C-474F-AA8C-0D28089E324C}" srcOrd="0" destOrd="0" presId="urn:microsoft.com/office/officeart/2011/layout/HexagonRadial"/>
    <dgm:cxn modelId="{94029E99-26A2-4C7B-9D13-88D2D6E0B5D8}" type="presParOf" srcId="{50532C24-F4DF-465C-A47C-B575443A9CC8}" destId="{D4B8EFFE-EEBA-42C5-8401-A721D8947A61}" srcOrd="1" destOrd="0" presId="urn:microsoft.com/office/officeart/2011/layout/HexagonRadial"/>
    <dgm:cxn modelId="{D87D6688-96B9-4780-9164-AA5A4F16EAFE}" type="presParOf" srcId="{D4B8EFFE-EEBA-42C5-8401-A721D8947A61}" destId="{F6A1935D-CC01-4EAD-BFDF-535EE5728090}" srcOrd="0" destOrd="0" presId="urn:microsoft.com/office/officeart/2011/layout/HexagonRadial"/>
    <dgm:cxn modelId="{FB68F8FA-071A-4C0E-B231-BB80ABD6DABC}" type="presParOf" srcId="{50532C24-F4DF-465C-A47C-B575443A9CC8}" destId="{2F924A77-638B-4DC8-AFEF-6DD225D2E72C}" srcOrd="2" destOrd="0" presId="urn:microsoft.com/office/officeart/2011/layout/HexagonRadial"/>
    <dgm:cxn modelId="{6511B172-5DA5-43D2-A22C-855A41688669}" type="presParOf" srcId="{50532C24-F4DF-465C-A47C-B575443A9CC8}" destId="{CA9ECE14-4373-4627-A023-DF9903AF2E3D}" srcOrd="3" destOrd="0" presId="urn:microsoft.com/office/officeart/2011/layout/HexagonRadial"/>
    <dgm:cxn modelId="{06B63B2B-AA92-4FF8-8A39-889322E7DAB4}" type="presParOf" srcId="{CA9ECE14-4373-4627-A023-DF9903AF2E3D}" destId="{37BF1CEB-890B-4016-947C-0E35127F89C2}" srcOrd="0" destOrd="0" presId="urn:microsoft.com/office/officeart/2011/layout/HexagonRadial"/>
    <dgm:cxn modelId="{AD02B041-9858-4A36-8068-0DD21F9749FC}" type="presParOf" srcId="{50532C24-F4DF-465C-A47C-B575443A9CC8}" destId="{FF928504-62F1-4849-B898-6E23B44A394D}" srcOrd="4" destOrd="0" presId="urn:microsoft.com/office/officeart/2011/layout/HexagonRadial"/>
    <dgm:cxn modelId="{7432E177-3FED-40DD-89CD-761E84C59F84}" type="presParOf" srcId="{50532C24-F4DF-465C-A47C-B575443A9CC8}" destId="{06EFB9F8-B41B-491E-9CC0-7578A2F141E3}" srcOrd="5" destOrd="0" presId="urn:microsoft.com/office/officeart/2011/layout/HexagonRadial"/>
    <dgm:cxn modelId="{83581206-6D9C-402C-B686-4E20B4CF6B7B}" type="presParOf" srcId="{06EFB9F8-B41B-491E-9CC0-7578A2F141E3}" destId="{B778C0C4-4DF1-4BAD-9030-7E5E3538D741}" srcOrd="0" destOrd="0" presId="urn:microsoft.com/office/officeart/2011/layout/HexagonRadial"/>
    <dgm:cxn modelId="{43A89666-F548-4892-89AB-0E7F648C10C4}" type="presParOf" srcId="{50532C24-F4DF-465C-A47C-B575443A9CC8}" destId="{8FD37305-914B-45AC-A22D-18C21BACE454}" srcOrd="6" destOrd="0" presId="urn:microsoft.com/office/officeart/2011/layout/HexagonRadial"/>
    <dgm:cxn modelId="{6EF140CF-A4AB-424E-BDA5-01462297DFB9}" type="presParOf" srcId="{50532C24-F4DF-465C-A47C-B575443A9CC8}" destId="{AD2E7F63-0E82-42E6-AAE8-F92A39F77090}" srcOrd="7" destOrd="0" presId="urn:microsoft.com/office/officeart/2011/layout/HexagonRadial"/>
    <dgm:cxn modelId="{E0FA05A4-9843-40FD-8321-3D73C1A0A0B5}" type="presParOf" srcId="{AD2E7F63-0E82-42E6-AAE8-F92A39F77090}" destId="{0F7628AD-FB85-405C-9B1C-80D28521B2C9}" srcOrd="0" destOrd="0" presId="urn:microsoft.com/office/officeart/2011/layout/HexagonRadial"/>
    <dgm:cxn modelId="{EA6721AD-50BF-4A4E-B992-2CABBCD6BEDD}" type="presParOf" srcId="{50532C24-F4DF-465C-A47C-B575443A9CC8}" destId="{45F8B11B-A304-49F5-AED0-63DBA910FE6E}" srcOrd="8" destOrd="0" presId="urn:microsoft.com/office/officeart/2011/layout/HexagonRadial"/>
    <dgm:cxn modelId="{C0D1F4C0-0128-46F6-BB69-CE6BC94B3C50}" type="presParOf" srcId="{50532C24-F4DF-465C-A47C-B575443A9CC8}" destId="{EBF88361-84F1-41E6-B08E-1F181B7B78E8}" srcOrd="9" destOrd="0" presId="urn:microsoft.com/office/officeart/2011/layout/HexagonRadial"/>
    <dgm:cxn modelId="{3D0B5FCC-9C31-402E-9E62-687B1DC70608}" type="presParOf" srcId="{EBF88361-84F1-41E6-B08E-1F181B7B78E8}" destId="{4A61DC1A-4DDF-44A1-8F72-5D43996191E8}" srcOrd="0" destOrd="0" presId="urn:microsoft.com/office/officeart/2011/layout/HexagonRadial"/>
    <dgm:cxn modelId="{72918694-6B03-44A4-B4D0-4858052AAA98}" type="presParOf" srcId="{50532C24-F4DF-465C-A47C-B575443A9CC8}" destId="{4AEED52F-DD3E-473F-BB3B-20CBBC4053BA}" srcOrd="10" destOrd="0" presId="urn:microsoft.com/office/officeart/2011/layout/HexagonRadial"/>
    <dgm:cxn modelId="{4FCE91BD-C150-49C4-B518-E876C88FF177}" type="presParOf" srcId="{50532C24-F4DF-465C-A47C-B575443A9CC8}" destId="{E6321148-75EE-4D73-BCC6-C6F6EDA6EAFB}" srcOrd="11" destOrd="0" presId="urn:microsoft.com/office/officeart/2011/layout/HexagonRadial"/>
    <dgm:cxn modelId="{28904A4E-5AE5-4AA2-B44F-B0EF6F4F21A7}" type="presParOf" srcId="{E6321148-75EE-4D73-BCC6-C6F6EDA6EAFB}" destId="{D416FF8C-D523-48BE-8C85-F293EF1179A8}" srcOrd="0" destOrd="0" presId="urn:microsoft.com/office/officeart/2011/layout/HexagonRadial"/>
    <dgm:cxn modelId="{45A58BE4-47EF-4449-AF77-613159F46E15}" type="presParOf" srcId="{50532C24-F4DF-465C-A47C-B575443A9CC8}" destId="{D689A48E-C194-4DCB-9D38-3D9A9061DD01}"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21DBD1-222F-48DF-9134-3B4C4CA7CFDA}"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3005C48F-25BA-42F4-8472-066782137982}">
      <dgm:prSet phldrT="[Text]" custT="1"/>
      <dgm:spPr/>
      <dgm:t>
        <a:bodyPr/>
        <a:lstStyle/>
        <a:p>
          <a:r>
            <a:rPr lang="en-US" sz="1200" dirty="0"/>
            <a:t>Long Term</a:t>
          </a:r>
        </a:p>
      </dgm:t>
    </dgm:pt>
    <dgm:pt modelId="{8090AD2B-AE89-4D5A-AFEF-E5AB631371CC}" type="parTrans" cxnId="{18A9E536-E179-4FFE-833F-B82C3C97C015}">
      <dgm:prSet/>
      <dgm:spPr/>
      <dgm:t>
        <a:bodyPr/>
        <a:lstStyle/>
        <a:p>
          <a:endParaRPr lang="en-US"/>
        </a:p>
      </dgm:t>
    </dgm:pt>
    <dgm:pt modelId="{5C3769D3-433B-4E5A-90A5-B1C160E9A0C0}" type="sibTrans" cxnId="{18A9E536-E179-4FFE-833F-B82C3C97C015}">
      <dgm:prSet/>
      <dgm:spPr/>
      <dgm:t>
        <a:bodyPr/>
        <a:lstStyle/>
        <a:p>
          <a:endParaRPr lang="en-US"/>
        </a:p>
      </dgm:t>
    </dgm:pt>
    <dgm:pt modelId="{7F97BFFA-0D8D-48C9-8FF3-CFAA373BF907}">
      <dgm:prSet phldrT="[Text]"/>
      <dgm:spPr/>
      <dgm:t>
        <a:bodyPr/>
        <a:lstStyle/>
        <a:p>
          <a:r>
            <a:rPr lang="en-US" dirty="0"/>
            <a:t>Depression Anxiety</a:t>
          </a:r>
        </a:p>
      </dgm:t>
    </dgm:pt>
    <dgm:pt modelId="{1B99F115-C3E2-4BFA-B244-508734EAB4E2}" type="parTrans" cxnId="{3985C6AB-B201-496A-86D7-01706EF6D0FE}">
      <dgm:prSet/>
      <dgm:spPr/>
      <dgm:t>
        <a:bodyPr/>
        <a:lstStyle/>
        <a:p>
          <a:endParaRPr lang="en-US"/>
        </a:p>
      </dgm:t>
    </dgm:pt>
    <dgm:pt modelId="{F4107ACA-EBC0-411A-92B1-9B01CC7B43D1}" type="sibTrans" cxnId="{3985C6AB-B201-496A-86D7-01706EF6D0FE}">
      <dgm:prSet/>
      <dgm:spPr/>
      <dgm:t>
        <a:bodyPr/>
        <a:lstStyle/>
        <a:p>
          <a:endParaRPr lang="en-US"/>
        </a:p>
      </dgm:t>
    </dgm:pt>
    <dgm:pt modelId="{24F43D0C-87F8-439B-8B37-8381B003DC18}">
      <dgm:prSet phldrT="[Text]"/>
      <dgm:spPr/>
      <dgm:t>
        <a:bodyPr/>
        <a:lstStyle/>
        <a:p>
          <a:r>
            <a:rPr lang="en-US" dirty="0"/>
            <a:t>Vision Impairment</a:t>
          </a:r>
        </a:p>
      </dgm:t>
    </dgm:pt>
    <dgm:pt modelId="{BE8F8EDD-7729-4B13-A685-69FA15900121}" type="parTrans" cxnId="{287B7FC2-0FFB-495E-BADD-1E67D326CE7C}">
      <dgm:prSet/>
      <dgm:spPr/>
      <dgm:t>
        <a:bodyPr/>
        <a:lstStyle/>
        <a:p>
          <a:endParaRPr lang="en-US"/>
        </a:p>
      </dgm:t>
    </dgm:pt>
    <dgm:pt modelId="{2BD6ED42-02D6-40EF-972F-92D4FE288833}" type="sibTrans" cxnId="{287B7FC2-0FFB-495E-BADD-1E67D326CE7C}">
      <dgm:prSet/>
      <dgm:spPr/>
      <dgm:t>
        <a:bodyPr/>
        <a:lstStyle/>
        <a:p>
          <a:endParaRPr lang="en-US"/>
        </a:p>
      </dgm:t>
    </dgm:pt>
    <dgm:pt modelId="{5A3337F7-76EC-48AA-A4B5-8BF285649FCC}">
      <dgm:prSet phldrT="[Text]"/>
      <dgm:spPr/>
      <dgm:t>
        <a:bodyPr/>
        <a:lstStyle/>
        <a:p>
          <a:r>
            <a:rPr lang="en-US" dirty="0"/>
            <a:t>Substance Abuse</a:t>
          </a:r>
        </a:p>
      </dgm:t>
    </dgm:pt>
    <dgm:pt modelId="{44537505-81C4-4C32-A046-3E43D04A062E}" type="parTrans" cxnId="{DAACCCDA-A144-4B11-8FDF-6B6773FF3C3B}">
      <dgm:prSet/>
      <dgm:spPr/>
      <dgm:t>
        <a:bodyPr/>
        <a:lstStyle/>
        <a:p>
          <a:endParaRPr lang="en-US"/>
        </a:p>
      </dgm:t>
    </dgm:pt>
    <dgm:pt modelId="{5BC3F7BA-9E6F-414F-988B-1614DB6979B0}" type="sibTrans" cxnId="{DAACCCDA-A144-4B11-8FDF-6B6773FF3C3B}">
      <dgm:prSet/>
      <dgm:spPr/>
      <dgm:t>
        <a:bodyPr/>
        <a:lstStyle/>
        <a:p>
          <a:endParaRPr lang="en-US"/>
        </a:p>
      </dgm:t>
    </dgm:pt>
    <dgm:pt modelId="{F2ED00A8-FC2F-43D2-80AB-F3C10309B501}">
      <dgm:prSet phldrT="[Text]"/>
      <dgm:spPr/>
      <dgm:t>
        <a:bodyPr/>
        <a:lstStyle/>
        <a:p>
          <a:r>
            <a:rPr lang="en-US" dirty="0"/>
            <a:t>Insulin resistance Type 2 Diabetes</a:t>
          </a:r>
        </a:p>
      </dgm:t>
    </dgm:pt>
    <dgm:pt modelId="{F787D9C7-89D4-4563-971E-7704FF613CAC}" type="parTrans" cxnId="{54CC89EE-CAB9-496D-BED3-E034F5934C3C}">
      <dgm:prSet/>
      <dgm:spPr/>
      <dgm:t>
        <a:bodyPr/>
        <a:lstStyle/>
        <a:p>
          <a:endParaRPr lang="en-US"/>
        </a:p>
      </dgm:t>
    </dgm:pt>
    <dgm:pt modelId="{769E5305-8C21-440C-890C-B9242919435F}" type="sibTrans" cxnId="{54CC89EE-CAB9-496D-BED3-E034F5934C3C}">
      <dgm:prSet/>
      <dgm:spPr/>
      <dgm:t>
        <a:bodyPr/>
        <a:lstStyle/>
        <a:p>
          <a:endParaRPr lang="en-US"/>
        </a:p>
      </dgm:t>
    </dgm:pt>
    <dgm:pt modelId="{6C4687AB-A489-476E-ADE1-E140D893486D}">
      <dgm:prSet phldrT="[Text]"/>
      <dgm:spPr/>
      <dgm:t>
        <a:bodyPr/>
        <a:lstStyle/>
        <a:p>
          <a:r>
            <a:rPr lang="en-US" dirty="0"/>
            <a:t>Insomnia</a:t>
          </a:r>
        </a:p>
      </dgm:t>
    </dgm:pt>
    <dgm:pt modelId="{A1E0C0C5-338D-441E-8701-09AEB126EA86}" type="parTrans" cxnId="{3F5FD82A-9F22-42A2-A17A-074A0F9B6AA9}">
      <dgm:prSet/>
      <dgm:spPr/>
      <dgm:t>
        <a:bodyPr/>
        <a:lstStyle/>
        <a:p>
          <a:endParaRPr lang="en-US"/>
        </a:p>
      </dgm:t>
    </dgm:pt>
    <dgm:pt modelId="{4270CDFF-8F2C-4C23-8B4C-7554BB13F19E}" type="sibTrans" cxnId="{3F5FD82A-9F22-42A2-A17A-074A0F9B6AA9}">
      <dgm:prSet/>
      <dgm:spPr/>
      <dgm:t>
        <a:bodyPr/>
        <a:lstStyle/>
        <a:p>
          <a:endParaRPr lang="en-US"/>
        </a:p>
      </dgm:t>
    </dgm:pt>
    <dgm:pt modelId="{E5106517-5DF4-493F-9D27-83C54A2FCE96}">
      <dgm:prSet phldrT="[Text]"/>
      <dgm:spPr/>
      <dgm:t>
        <a:bodyPr/>
        <a:lstStyle/>
        <a:p>
          <a:r>
            <a:rPr lang="en-US" dirty="0"/>
            <a:t>Eczema Psoriasis</a:t>
          </a:r>
        </a:p>
      </dgm:t>
    </dgm:pt>
    <dgm:pt modelId="{C1D17B3F-9BAB-4385-9CDC-1A66FF779C95}" type="parTrans" cxnId="{4A77DFB2-F00E-46A0-9DDB-464060A4FF6A}">
      <dgm:prSet/>
      <dgm:spPr/>
      <dgm:t>
        <a:bodyPr/>
        <a:lstStyle/>
        <a:p>
          <a:endParaRPr lang="en-US"/>
        </a:p>
      </dgm:t>
    </dgm:pt>
    <dgm:pt modelId="{5B837C51-9D54-4E05-8D54-394B34AF2D96}" type="sibTrans" cxnId="{4A77DFB2-F00E-46A0-9DDB-464060A4FF6A}">
      <dgm:prSet/>
      <dgm:spPr/>
      <dgm:t>
        <a:bodyPr/>
        <a:lstStyle/>
        <a:p>
          <a:endParaRPr lang="en-US"/>
        </a:p>
      </dgm:t>
    </dgm:pt>
    <dgm:pt modelId="{50532C24-F4DF-465C-A47C-B575443A9CC8}" type="pres">
      <dgm:prSet presAssocID="{9E21DBD1-222F-48DF-9134-3B4C4CA7CFDA}" presName="Name0" presStyleCnt="0">
        <dgm:presLayoutVars>
          <dgm:chMax val="1"/>
          <dgm:chPref val="1"/>
          <dgm:dir/>
          <dgm:animOne val="branch"/>
          <dgm:animLvl val="lvl"/>
        </dgm:presLayoutVars>
      </dgm:prSet>
      <dgm:spPr/>
      <dgm:t>
        <a:bodyPr/>
        <a:lstStyle/>
        <a:p>
          <a:endParaRPr lang="en-US"/>
        </a:p>
      </dgm:t>
    </dgm:pt>
    <dgm:pt modelId="{F8885A9C-656C-474F-AA8C-0D28089E324C}" type="pres">
      <dgm:prSet presAssocID="{3005C48F-25BA-42F4-8472-066782137982}" presName="Parent" presStyleLbl="node0" presStyleIdx="0" presStyleCnt="1" custLinFactNeighborX="317">
        <dgm:presLayoutVars>
          <dgm:chMax val="6"/>
          <dgm:chPref val="6"/>
        </dgm:presLayoutVars>
      </dgm:prSet>
      <dgm:spPr/>
      <dgm:t>
        <a:bodyPr/>
        <a:lstStyle/>
        <a:p>
          <a:endParaRPr lang="en-US"/>
        </a:p>
      </dgm:t>
    </dgm:pt>
    <dgm:pt modelId="{D4B8EFFE-EEBA-42C5-8401-A721D8947A61}" type="pres">
      <dgm:prSet presAssocID="{7F97BFFA-0D8D-48C9-8FF3-CFAA373BF907}" presName="Accent1" presStyleCnt="0"/>
      <dgm:spPr/>
    </dgm:pt>
    <dgm:pt modelId="{F6A1935D-CC01-4EAD-BFDF-535EE5728090}" type="pres">
      <dgm:prSet presAssocID="{7F97BFFA-0D8D-48C9-8FF3-CFAA373BF907}" presName="Accent" presStyleLbl="bgShp" presStyleIdx="0" presStyleCnt="6"/>
      <dgm:spPr/>
    </dgm:pt>
    <dgm:pt modelId="{2F924A77-638B-4DC8-AFEF-6DD225D2E72C}" type="pres">
      <dgm:prSet presAssocID="{7F97BFFA-0D8D-48C9-8FF3-CFAA373BF907}" presName="Child1" presStyleLbl="node1" presStyleIdx="0" presStyleCnt="6" custLinFactNeighborX="387">
        <dgm:presLayoutVars>
          <dgm:chMax val="0"/>
          <dgm:chPref val="0"/>
          <dgm:bulletEnabled val="1"/>
        </dgm:presLayoutVars>
      </dgm:prSet>
      <dgm:spPr/>
      <dgm:t>
        <a:bodyPr/>
        <a:lstStyle/>
        <a:p>
          <a:endParaRPr lang="en-US"/>
        </a:p>
      </dgm:t>
    </dgm:pt>
    <dgm:pt modelId="{CA9ECE14-4373-4627-A023-DF9903AF2E3D}" type="pres">
      <dgm:prSet presAssocID="{24F43D0C-87F8-439B-8B37-8381B003DC18}" presName="Accent2" presStyleCnt="0"/>
      <dgm:spPr/>
    </dgm:pt>
    <dgm:pt modelId="{37BF1CEB-890B-4016-947C-0E35127F89C2}" type="pres">
      <dgm:prSet presAssocID="{24F43D0C-87F8-439B-8B37-8381B003DC18}" presName="Accent" presStyleLbl="bgShp" presStyleIdx="1" presStyleCnt="6"/>
      <dgm:spPr/>
    </dgm:pt>
    <dgm:pt modelId="{FF928504-62F1-4849-B898-6E23B44A394D}" type="pres">
      <dgm:prSet presAssocID="{24F43D0C-87F8-439B-8B37-8381B003DC18}" presName="Child2" presStyleLbl="node1" presStyleIdx="1" presStyleCnt="6">
        <dgm:presLayoutVars>
          <dgm:chMax val="0"/>
          <dgm:chPref val="0"/>
          <dgm:bulletEnabled val="1"/>
        </dgm:presLayoutVars>
      </dgm:prSet>
      <dgm:spPr/>
      <dgm:t>
        <a:bodyPr/>
        <a:lstStyle/>
        <a:p>
          <a:endParaRPr lang="en-US"/>
        </a:p>
      </dgm:t>
    </dgm:pt>
    <dgm:pt modelId="{06EFB9F8-B41B-491E-9CC0-7578A2F141E3}" type="pres">
      <dgm:prSet presAssocID="{5A3337F7-76EC-48AA-A4B5-8BF285649FCC}" presName="Accent3" presStyleCnt="0"/>
      <dgm:spPr/>
    </dgm:pt>
    <dgm:pt modelId="{B778C0C4-4DF1-4BAD-9030-7E5E3538D741}" type="pres">
      <dgm:prSet presAssocID="{5A3337F7-76EC-48AA-A4B5-8BF285649FCC}" presName="Accent" presStyleLbl="bgShp" presStyleIdx="2" presStyleCnt="6"/>
      <dgm:spPr/>
    </dgm:pt>
    <dgm:pt modelId="{8FD37305-914B-45AC-A22D-18C21BACE454}" type="pres">
      <dgm:prSet presAssocID="{5A3337F7-76EC-48AA-A4B5-8BF285649FCC}" presName="Child3" presStyleLbl="node1" presStyleIdx="2" presStyleCnt="6">
        <dgm:presLayoutVars>
          <dgm:chMax val="0"/>
          <dgm:chPref val="0"/>
          <dgm:bulletEnabled val="1"/>
        </dgm:presLayoutVars>
      </dgm:prSet>
      <dgm:spPr/>
      <dgm:t>
        <a:bodyPr/>
        <a:lstStyle/>
        <a:p>
          <a:endParaRPr lang="en-US"/>
        </a:p>
      </dgm:t>
    </dgm:pt>
    <dgm:pt modelId="{AD2E7F63-0E82-42E6-AAE8-F92A39F77090}" type="pres">
      <dgm:prSet presAssocID="{F2ED00A8-FC2F-43D2-80AB-F3C10309B501}" presName="Accent4" presStyleCnt="0"/>
      <dgm:spPr/>
    </dgm:pt>
    <dgm:pt modelId="{0F7628AD-FB85-405C-9B1C-80D28521B2C9}" type="pres">
      <dgm:prSet presAssocID="{F2ED00A8-FC2F-43D2-80AB-F3C10309B501}" presName="Accent" presStyleLbl="bgShp" presStyleIdx="3" presStyleCnt="6"/>
      <dgm:spPr/>
    </dgm:pt>
    <dgm:pt modelId="{45F8B11B-A304-49F5-AED0-63DBA910FE6E}" type="pres">
      <dgm:prSet presAssocID="{F2ED00A8-FC2F-43D2-80AB-F3C10309B501}" presName="Child4" presStyleLbl="node1" presStyleIdx="3" presStyleCnt="6" custLinFactNeighborX="1403" custLinFactNeighborY="0">
        <dgm:presLayoutVars>
          <dgm:chMax val="0"/>
          <dgm:chPref val="0"/>
          <dgm:bulletEnabled val="1"/>
        </dgm:presLayoutVars>
      </dgm:prSet>
      <dgm:spPr/>
      <dgm:t>
        <a:bodyPr/>
        <a:lstStyle/>
        <a:p>
          <a:endParaRPr lang="en-US"/>
        </a:p>
      </dgm:t>
    </dgm:pt>
    <dgm:pt modelId="{EBF88361-84F1-41E6-B08E-1F181B7B78E8}" type="pres">
      <dgm:prSet presAssocID="{6C4687AB-A489-476E-ADE1-E140D893486D}" presName="Accent5" presStyleCnt="0"/>
      <dgm:spPr/>
    </dgm:pt>
    <dgm:pt modelId="{4A61DC1A-4DDF-44A1-8F72-5D43996191E8}" type="pres">
      <dgm:prSet presAssocID="{6C4687AB-A489-476E-ADE1-E140D893486D}" presName="Accent" presStyleLbl="bgShp" presStyleIdx="4" presStyleCnt="6"/>
      <dgm:spPr/>
    </dgm:pt>
    <dgm:pt modelId="{4AEED52F-DD3E-473F-BB3B-20CBBC4053BA}" type="pres">
      <dgm:prSet presAssocID="{6C4687AB-A489-476E-ADE1-E140D893486D}" presName="Child5" presStyleLbl="node1" presStyleIdx="4" presStyleCnt="6">
        <dgm:presLayoutVars>
          <dgm:chMax val="0"/>
          <dgm:chPref val="0"/>
          <dgm:bulletEnabled val="1"/>
        </dgm:presLayoutVars>
      </dgm:prSet>
      <dgm:spPr/>
      <dgm:t>
        <a:bodyPr/>
        <a:lstStyle/>
        <a:p>
          <a:endParaRPr lang="en-US"/>
        </a:p>
      </dgm:t>
    </dgm:pt>
    <dgm:pt modelId="{E6321148-75EE-4D73-BCC6-C6F6EDA6EAFB}" type="pres">
      <dgm:prSet presAssocID="{E5106517-5DF4-493F-9D27-83C54A2FCE96}" presName="Accent6" presStyleCnt="0"/>
      <dgm:spPr/>
    </dgm:pt>
    <dgm:pt modelId="{D416FF8C-D523-48BE-8C85-F293EF1179A8}" type="pres">
      <dgm:prSet presAssocID="{E5106517-5DF4-493F-9D27-83C54A2FCE96}" presName="Accent" presStyleLbl="bgShp" presStyleIdx="5" presStyleCnt="6"/>
      <dgm:spPr/>
    </dgm:pt>
    <dgm:pt modelId="{D689A48E-C194-4DCB-9D38-3D9A9061DD01}" type="pres">
      <dgm:prSet presAssocID="{E5106517-5DF4-493F-9D27-83C54A2FCE96}" presName="Child6" presStyleLbl="node1" presStyleIdx="5" presStyleCnt="6">
        <dgm:presLayoutVars>
          <dgm:chMax val="0"/>
          <dgm:chPref val="0"/>
          <dgm:bulletEnabled val="1"/>
        </dgm:presLayoutVars>
      </dgm:prSet>
      <dgm:spPr/>
      <dgm:t>
        <a:bodyPr/>
        <a:lstStyle/>
        <a:p>
          <a:endParaRPr lang="en-US"/>
        </a:p>
      </dgm:t>
    </dgm:pt>
  </dgm:ptLst>
  <dgm:cxnLst>
    <dgm:cxn modelId="{DAACCCDA-A144-4B11-8FDF-6B6773FF3C3B}" srcId="{3005C48F-25BA-42F4-8472-066782137982}" destId="{5A3337F7-76EC-48AA-A4B5-8BF285649FCC}" srcOrd="2" destOrd="0" parTransId="{44537505-81C4-4C32-A046-3E43D04A062E}" sibTransId="{5BC3F7BA-9E6F-414F-988B-1614DB6979B0}"/>
    <dgm:cxn modelId="{3F5FD82A-9F22-42A2-A17A-074A0F9B6AA9}" srcId="{3005C48F-25BA-42F4-8472-066782137982}" destId="{6C4687AB-A489-476E-ADE1-E140D893486D}" srcOrd="4" destOrd="0" parTransId="{A1E0C0C5-338D-441E-8701-09AEB126EA86}" sibTransId="{4270CDFF-8F2C-4C23-8B4C-7554BB13F19E}"/>
    <dgm:cxn modelId="{4A77DFB2-F00E-46A0-9DDB-464060A4FF6A}" srcId="{3005C48F-25BA-42F4-8472-066782137982}" destId="{E5106517-5DF4-493F-9D27-83C54A2FCE96}" srcOrd="5" destOrd="0" parTransId="{C1D17B3F-9BAB-4385-9CDC-1A66FF779C95}" sibTransId="{5B837C51-9D54-4E05-8D54-394B34AF2D96}"/>
    <dgm:cxn modelId="{5A7C2809-37B6-478A-83C8-0FA5125B0CBE}" type="presOf" srcId="{6C4687AB-A489-476E-ADE1-E140D893486D}" destId="{4AEED52F-DD3E-473F-BB3B-20CBBC4053BA}" srcOrd="0" destOrd="0" presId="urn:microsoft.com/office/officeart/2011/layout/HexagonRadial"/>
    <dgm:cxn modelId="{12D0336C-661B-4CE6-9F03-C11AE2041674}" type="presOf" srcId="{9E21DBD1-222F-48DF-9134-3B4C4CA7CFDA}" destId="{50532C24-F4DF-465C-A47C-B575443A9CC8}" srcOrd="0" destOrd="0" presId="urn:microsoft.com/office/officeart/2011/layout/HexagonRadial"/>
    <dgm:cxn modelId="{4757573F-4545-49C5-AD4F-2866A6AFABB8}" type="presOf" srcId="{3005C48F-25BA-42F4-8472-066782137982}" destId="{F8885A9C-656C-474F-AA8C-0D28089E324C}" srcOrd="0" destOrd="0" presId="urn:microsoft.com/office/officeart/2011/layout/HexagonRadial"/>
    <dgm:cxn modelId="{E10D73B9-DC2D-4261-AC21-CFCFA060302F}" type="presOf" srcId="{F2ED00A8-FC2F-43D2-80AB-F3C10309B501}" destId="{45F8B11B-A304-49F5-AED0-63DBA910FE6E}" srcOrd="0" destOrd="0" presId="urn:microsoft.com/office/officeart/2011/layout/HexagonRadial"/>
    <dgm:cxn modelId="{70095AC5-F306-4C97-9A4A-64961E353E6D}" type="presOf" srcId="{7F97BFFA-0D8D-48C9-8FF3-CFAA373BF907}" destId="{2F924A77-638B-4DC8-AFEF-6DD225D2E72C}" srcOrd="0" destOrd="0" presId="urn:microsoft.com/office/officeart/2011/layout/HexagonRadial"/>
    <dgm:cxn modelId="{54CC89EE-CAB9-496D-BED3-E034F5934C3C}" srcId="{3005C48F-25BA-42F4-8472-066782137982}" destId="{F2ED00A8-FC2F-43D2-80AB-F3C10309B501}" srcOrd="3" destOrd="0" parTransId="{F787D9C7-89D4-4563-971E-7704FF613CAC}" sibTransId="{769E5305-8C21-440C-890C-B9242919435F}"/>
    <dgm:cxn modelId="{3985C6AB-B201-496A-86D7-01706EF6D0FE}" srcId="{3005C48F-25BA-42F4-8472-066782137982}" destId="{7F97BFFA-0D8D-48C9-8FF3-CFAA373BF907}" srcOrd="0" destOrd="0" parTransId="{1B99F115-C3E2-4BFA-B244-508734EAB4E2}" sibTransId="{F4107ACA-EBC0-411A-92B1-9B01CC7B43D1}"/>
    <dgm:cxn modelId="{287B7FC2-0FFB-495E-BADD-1E67D326CE7C}" srcId="{3005C48F-25BA-42F4-8472-066782137982}" destId="{24F43D0C-87F8-439B-8B37-8381B003DC18}" srcOrd="1" destOrd="0" parTransId="{BE8F8EDD-7729-4B13-A685-69FA15900121}" sibTransId="{2BD6ED42-02D6-40EF-972F-92D4FE288833}"/>
    <dgm:cxn modelId="{803F4249-827C-4E1C-A865-7120A06F1265}" type="presOf" srcId="{5A3337F7-76EC-48AA-A4B5-8BF285649FCC}" destId="{8FD37305-914B-45AC-A22D-18C21BACE454}" srcOrd="0" destOrd="0" presId="urn:microsoft.com/office/officeart/2011/layout/HexagonRadial"/>
    <dgm:cxn modelId="{A2E8FBAD-E5CD-466D-96AD-4C4244FA1B4A}" type="presOf" srcId="{24F43D0C-87F8-439B-8B37-8381B003DC18}" destId="{FF928504-62F1-4849-B898-6E23B44A394D}" srcOrd="0" destOrd="0" presId="urn:microsoft.com/office/officeart/2011/layout/HexagonRadial"/>
    <dgm:cxn modelId="{18A9E536-E179-4FFE-833F-B82C3C97C015}" srcId="{9E21DBD1-222F-48DF-9134-3B4C4CA7CFDA}" destId="{3005C48F-25BA-42F4-8472-066782137982}" srcOrd="0" destOrd="0" parTransId="{8090AD2B-AE89-4D5A-AFEF-E5AB631371CC}" sibTransId="{5C3769D3-433B-4E5A-90A5-B1C160E9A0C0}"/>
    <dgm:cxn modelId="{F014941A-B6BC-4C7D-8EC4-F4DF9C0E2A33}" type="presOf" srcId="{E5106517-5DF4-493F-9D27-83C54A2FCE96}" destId="{D689A48E-C194-4DCB-9D38-3D9A9061DD01}" srcOrd="0" destOrd="0" presId="urn:microsoft.com/office/officeart/2011/layout/HexagonRadial"/>
    <dgm:cxn modelId="{F5563D5C-99CB-4F6F-9DCA-9A1379739201}" type="presParOf" srcId="{50532C24-F4DF-465C-A47C-B575443A9CC8}" destId="{F8885A9C-656C-474F-AA8C-0D28089E324C}" srcOrd="0" destOrd="0" presId="urn:microsoft.com/office/officeart/2011/layout/HexagonRadial"/>
    <dgm:cxn modelId="{94029E99-26A2-4C7B-9D13-88D2D6E0B5D8}" type="presParOf" srcId="{50532C24-F4DF-465C-A47C-B575443A9CC8}" destId="{D4B8EFFE-EEBA-42C5-8401-A721D8947A61}" srcOrd="1" destOrd="0" presId="urn:microsoft.com/office/officeart/2011/layout/HexagonRadial"/>
    <dgm:cxn modelId="{D87D6688-96B9-4780-9164-AA5A4F16EAFE}" type="presParOf" srcId="{D4B8EFFE-EEBA-42C5-8401-A721D8947A61}" destId="{F6A1935D-CC01-4EAD-BFDF-535EE5728090}" srcOrd="0" destOrd="0" presId="urn:microsoft.com/office/officeart/2011/layout/HexagonRadial"/>
    <dgm:cxn modelId="{FB68F8FA-071A-4C0E-B231-BB80ABD6DABC}" type="presParOf" srcId="{50532C24-F4DF-465C-A47C-B575443A9CC8}" destId="{2F924A77-638B-4DC8-AFEF-6DD225D2E72C}" srcOrd="2" destOrd="0" presId="urn:microsoft.com/office/officeart/2011/layout/HexagonRadial"/>
    <dgm:cxn modelId="{6511B172-5DA5-43D2-A22C-855A41688669}" type="presParOf" srcId="{50532C24-F4DF-465C-A47C-B575443A9CC8}" destId="{CA9ECE14-4373-4627-A023-DF9903AF2E3D}" srcOrd="3" destOrd="0" presId="urn:microsoft.com/office/officeart/2011/layout/HexagonRadial"/>
    <dgm:cxn modelId="{06B63B2B-AA92-4FF8-8A39-889322E7DAB4}" type="presParOf" srcId="{CA9ECE14-4373-4627-A023-DF9903AF2E3D}" destId="{37BF1CEB-890B-4016-947C-0E35127F89C2}" srcOrd="0" destOrd="0" presId="urn:microsoft.com/office/officeart/2011/layout/HexagonRadial"/>
    <dgm:cxn modelId="{AD02B041-9858-4A36-8068-0DD21F9749FC}" type="presParOf" srcId="{50532C24-F4DF-465C-A47C-B575443A9CC8}" destId="{FF928504-62F1-4849-B898-6E23B44A394D}" srcOrd="4" destOrd="0" presId="urn:microsoft.com/office/officeart/2011/layout/HexagonRadial"/>
    <dgm:cxn modelId="{7432E177-3FED-40DD-89CD-761E84C59F84}" type="presParOf" srcId="{50532C24-F4DF-465C-A47C-B575443A9CC8}" destId="{06EFB9F8-B41B-491E-9CC0-7578A2F141E3}" srcOrd="5" destOrd="0" presId="urn:microsoft.com/office/officeart/2011/layout/HexagonRadial"/>
    <dgm:cxn modelId="{83581206-6D9C-402C-B686-4E20B4CF6B7B}" type="presParOf" srcId="{06EFB9F8-B41B-491E-9CC0-7578A2F141E3}" destId="{B778C0C4-4DF1-4BAD-9030-7E5E3538D741}" srcOrd="0" destOrd="0" presId="urn:microsoft.com/office/officeart/2011/layout/HexagonRadial"/>
    <dgm:cxn modelId="{43A89666-F548-4892-89AB-0E7F648C10C4}" type="presParOf" srcId="{50532C24-F4DF-465C-A47C-B575443A9CC8}" destId="{8FD37305-914B-45AC-A22D-18C21BACE454}" srcOrd="6" destOrd="0" presId="urn:microsoft.com/office/officeart/2011/layout/HexagonRadial"/>
    <dgm:cxn modelId="{6EF140CF-A4AB-424E-BDA5-01462297DFB9}" type="presParOf" srcId="{50532C24-F4DF-465C-A47C-B575443A9CC8}" destId="{AD2E7F63-0E82-42E6-AAE8-F92A39F77090}" srcOrd="7" destOrd="0" presId="urn:microsoft.com/office/officeart/2011/layout/HexagonRadial"/>
    <dgm:cxn modelId="{E0FA05A4-9843-40FD-8321-3D73C1A0A0B5}" type="presParOf" srcId="{AD2E7F63-0E82-42E6-AAE8-F92A39F77090}" destId="{0F7628AD-FB85-405C-9B1C-80D28521B2C9}" srcOrd="0" destOrd="0" presId="urn:microsoft.com/office/officeart/2011/layout/HexagonRadial"/>
    <dgm:cxn modelId="{EA6721AD-50BF-4A4E-B992-2CABBCD6BEDD}" type="presParOf" srcId="{50532C24-F4DF-465C-A47C-B575443A9CC8}" destId="{45F8B11B-A304-49F5-AED0-63DBA910FE6E}" srcOrd="8" destOrd="0" presId="urn:microsoft.com/office/officeart/2011/layout/HexagonRadial"/>
    <dgm:cxn modelId="{C0D1F4C0-0128-46F6-BB69-CE6BC94B3C50}" type="presParOf" srcId="{50532C24-F4DF-465C-A47C-B575443A9CC8}" destId="{EBF88361-84F1-41E6-B08E-1F181B7B78E8}" srcOrd="9" destOrd="0" presId="urn:microsoft.com/office/officeart/2011/layout/HexagonRadial"/>
    <dgm:cxn modelId="{3D0B5FCC-9C31-402E-9E62-687B1DC70608}" type="presParOf" srcId="{EBF88361-84F1-41E6-B08E-1F181B7B78E8}" destId="{4A61DC1A-4DDF-44A1-8F72-5D43996191E8}" srcOrd="0" destOrd="0" presId="urn:microsoft.com/office/officeart/2011/layout/HexagonRadial"/>
    <dgm:cxn modelId="{72918694-6B03-44A4-B4D0-4858052AAA98}" type="presParOf" srcId="{50532C24-F4DF-465C-A47C-B575443A9CC8}" destId="{4AEED52F-DD3E-473F-BB3B-20CBBC4053BA}" srcOrd="10" destOrd="0" presId="urn:microsoft.com/office/officeart/2011/layout/HexagonRadial"/>
    <dgm:cxn modelId="{4FCE91BD-C150-49C4-B518-E876C88FF177}" type="presParOf" srcId="{50532C24-F4DF-465C-A47C-B575443A9CC8}" destId="{E6321148-75EE-4D73-BCC6-C6F6EDA6EAFB}" srcOrd="11" destOrd="0" presId="urn:microsoft.com/office/officeart/2011/layout/HexagonRadial"/>
    <dgm:cxn modelId="{28904A4E-5AE5-4AA2-B44F-B0EF6F4F21A7}" type="presParOf" srcId="{E6321148-75EE-4D73-BCC6-C6F6EDA6EAFB}" destId="{D416FF8C-D523-48BE-8C85-F293EF1179A8}" srcOrd="0" destOrd="0" presId="urn:microsoft.com/office/officeart/2011/layout/HexagonRadial"/>
    <dgm:cxn modelId="{45A58BE4-47EF-4449-AF77-613159F46E15}" type="presParOf" srcId="{50532C24-F4DF-465C-A47C-B575443A9CC8}" destId="{D689A48E-C194-4DCB-9D38-3D9A9061DD01}" srcOrd="12" destOrd="0" presId="urn:microsoft.com/office/officeart/2011/layout/HexagonRadial"/>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AAF0D5-EEA5-435F-AF4B-8117345FF28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7221D434-F1BA-4BC2-8514-7CAC3F4C7BC7}">
      <dgm:prSet phldrT="[Text]"/>
      <dgm:spPr/>
      <dgm:t>
        <a:bodyPr/>
        <a:lstStyle/>
        <a:p>
          <a:r>
            <a:rPr lang="en-US" dirty="0"/>
            <a:t>Insulin Spike</a:t>
          </a:r>
        </a:p>
      </dgm:t>
    </dgm:pt>
    <dgm:pt modelId="{BCF23401-42AD-4852-83BD-928F3FB97461}" type="parTrans" cxnId="{70196AFB-7452-4F6E-A834-BDD62F15886D}">
      <dgm:prSet/>
      <dgm:spPr/>
      <dgm:t>
        <a:bodyPr/>
        <a:lstStyle/>
        <a:p>
          <a:endParaRPr lang="en-US"/>
        </a:p>
      </dgm:t>
    </dgm:pt>
    <dgm:pt modelId="{9305FA9B-7209-4FFA-88D3-A43C2FBD150C}" type="sibTrans" cxnId="{70196AFB-7452-4F6E-A834-BDD62F15886D}">
      <dgm:prSet/>
      <dgm:spPr/>
      <dgm:t>
        <a:bodyPr/>
        <a:lstStyle/>
        <a:p>
          <a:endParaRPr lang="en-US"/>
        </a:p>
      </dgm:t>
    </dgm:pt>
    <dgm:pt modelId="{0B13F7D1-C111-4A3F-AD70-45AF47BCB2F4}">
      <dgm:prSet phldrT="[Text]"/>
      <dgm:spPr/>
      <dgm:t>
        <a:bodyPr/>
        <a:lstStyle/>
        <a:p>
          <a:r>
            <a:rPr lang="en-US" dirty="0"/>
            <a:t>Drop in Blood Sugar</a:t>
          </a:r>
        </a:p>
      </dgm:t>
    </dgm:pt>
    <dgm:pt modelId="{6EB537A9-90C2-40FD-9F17-C7ED7559E758}" type="parTrans" cxnId="{FD44F77A-F7EF-48A0-A308-0F74C82DF37F}">
      <dgm:prSet/>
      <dgm:spPr/>
      <dgm:t>
        <a:bodyPr/>
        <a:lstStyle/>
        <a:p>
          <a:endParaRPr lang="en-US"/>
        </a:p>
      </dgm:t>
    </dgm:pt>
    <dgm:pt modelId="{136B8868-4704-47A7-A608-ABF40F4B2B83}" type="sibTrans" cxnId="{FD44F77A-F7EF-48A0-A308-0F74C82DF37F}">
      <dgm:prSet/>
      <dgm:spPr/>
      <dgm:t>
        <a:bodyPr/>
        <a:lstStyle/>
        <a:p>
          <a:endParaRPr lang="en-US"/>
        </a:p>
      </dgm:t>
    </dgm:pt>
    <dgm:pt modelId="{4DC8598B-4872-4A4D-81B5-CE6126C1ADA2}">
      <dgm:prSet phldrT="[Text]"/>
      <dgm:spPr/>
      <dgm:t>
        <a:bodyPr/>
        <a:lstStyle/>
        <a:p>
          <a:r>
            <a:rPr lang="en-US" dirty="0"/>
            <a:t>Moody / Hangry</a:t>
          </a:r>
        </a:p>
      </dgm:t>
    </dgm:pt>
    <dgm:pt modelId="{6BB3DE27-651F-45A7-827D-221B60055CE9}" type="parTrans" cxnId="{E55D55F5-2897-4E8D-98D4-5FA094D99511}">
      <dgm:prSet/>
      <dgm:spPr/>
      <dgm:t>
        <a:bodyPr/>
        <a:lstStyle/>
        <a:p>
          <a:endParaRPr lang="en-US"/>
        </a:p>
      </dgm:t>
    </dgm:pt>
    <dgm:pt modelId="{ED697266-6366-4F14-B7F0-46E655DDCE91}" type="sibTrans" cxnId="{E55D55F5-2897-4E8D-98D4-5FA094D99511}">
      <dgm:prSet/>
      <dgm:spPr/>
      <dgm:t>
        <a:bodyPr/>
        <a:lstStyle/>
        <a:p>
          <a:endParaRPr lang="en-US"/>
        </a:p>
      </dgm:t>
    </dgm:pt>
    <dgm:pt modelId="{70F35CD3-1B7C-4338-85E3-A56600558C50}">
      <dgm:prSet phldrT="[Text]"/>
      <dgm:spPr/>
      <dgm:t>
        <a:bodyPr/>
        <a:lstStyle/>
        <a:p>
          <a:r>
            <a:rPr lang="en-US" dirty="0"/>
            <a:t>“False Hunger” for quick carbs/sugar</a:t>
          </a:r>
        </a:p>
      </dgm:t>
    </dgm:pt>
    <dgm:pt modelId="{EC968F32-F32B-4193-9BA4-EA07BA8C4A31}" type="parTrans" cxnId="{ECF6BB5A-BD73-45D8-A5FD-76F5AA42B30F}">
      <dgm:prSet/>
      <dgm:spPr/>
      <dgm:t>
        <a:bodyPr/>
        <a:lstStyle/>
        <a:p>
          <a:endParaRPr lang="en-US"/>
        </a:p>
      </dgm:t>
    </dgm:pt>
    <dgm:pt modelId="{4DB1C968-2602-477F-B07B-8F34B4384EEF}" type="sibTrans" cxnId="{ECF6BB5A-BD73-45D8-A5FD-76F5AA42B30F}">
      <dgm:prSet/>
      <dgm:spPr/>
      <dgm:t>
        <a:bodyPr/>
        <a:lstStyle/>
        <a:p>
          <a:endParaRPr lang="en-US"/>
        </a:p>
      </dgm:t>
    </dgm:pt>
    <dgm:pt modelId="{77CD3EBD-2F2F-421C-BB38-7DE4196DD211}">
      <dgm:prSet phldrT="[Text]"/>
      <dgm:spPr/>
      <dgm:t>
        <a:bodyPr/>
        <a:lstStyle/>
        <a:p>
          <a:r>
            <a:rPr lang="en-US" dirty="0"/>
            <a:t>Eat Sugar</a:t>
          </a:r>
        </a:p>
      </dgm:t>
    </dgm:pt>
    <dgm:pt modelId="{F662758F-69B8-4E9F-90CC-91C39A433A2E}" type="parTrans" cxnId="{2C750864-6A4C-449C-9FE9-C7E471F4BB25}">
      <dgm:prSet/>
      <dgm:spPr/>
      <dgm:t>
        <a:bodyPr/>
        <a:lstStyle/>
        <a:p>
          <a:endParaRPr lang="en-US"/>
        </a:p>
      </dgm:t>
    </dgm:pt>
    <dgm:pt modelId="{3923B883-D594-4E76-B46E-7B99D82B2212}" type="sibTrans" cxnId="{2C750864-6A4C-449C-9FE9-C7E471F4BB25}">
      <dgm:prSet/>
      <dgm:spPr/>
      <dgm:t>
        <a:bodyPr/>
        <a:lstStyle/>
        <a:p>
          <a:endParaRPr lang="en-US"/>
        </a:p>
      </dgm:t>
    </dgm:pt>
    <dgm:pt modelId="{7F2651AC-E859-4B4C-A1BA-E5DEFDF376E2}" type="pres">
      <dgm:prSet presAssocID="{26AAF0D5-EEA5-435F-AF4B-8117345FF284}" presName="cycle" presStyleCnt="0">
        <dgm:presLayoutVars>
          <dgm:dir/>
          <dgm:resizeHandles val="exact"/>
        </dgm:presLayoutVars>
      </dgm:prSet>
      <dgm:spPr/>
      <dgm:t>
        <a:bodyPr/>
        <a:lstStyle/>
        <a:p>
          <a:endParaRPr lang="en-US"/>
        </a:p>
      </dgm:t>
    </dgm:pt>
    <dgm:pt modelId="{2F583548-5122-4941-A580-7DD95E8957B5}" type="pres">
      <dgm:prSet presAssocID="{7221D434-F1BA-4BC2-8514-7CAC3F4C7BC7}" presName="dummy" presStyleCnt="0"/>
      <dgm:spPr/>
    </dgm:pt>
    <dgm:pt modelId="{F2613164-84C7-4716-8D4B-574A4D129A7F}" type="pres">
      <dgm:prSet presAssocID="{7221D434-F1BA-4BC2-8514-7CAC3F4C7BC7}" presName="node" presStyleLbl="revTx" presStyleIdx="0" presStyleCnt="5">
        <dgm:presLayoutVars>
          <dgm:bulletEnabled val="1"/>
        </dgm:presLayoutVars>
      </dgm:prSet>
      <dgm:spPr/>
      <dgm:t>
        <a:bodyPr/>
        <a:lstStyle/>
        <a:p>
          <a:endParaRPr lang="en-US"/>
        </a:p>
      </dgm:t>
    </dgm:pt>
    <dgm:pt modelId="{676F5716-ED02-4F4A-8F35-3D82D72013CE}" type="pres">
      <dgm:prSet presAssocID="{9305FA9B-7209-4FFA-88D3-A43C2FBD150C}" presName="sibTrans" presStyleLbl="node1" presStyleIdx="0" presStyleCnt="5"/>
      <dgm:spPr/>
      <dgm:t>
        <a:bodyPr/>
        <a:lstStyle/>
        <a:p>
          <a:endParaRPr lang="en-US"/>
        </a:p>
      </dgm:t>
    </dgm:pt>
    <dgm:pt modelId="{52FE2BD7-CD7E-471E-B02E-2CB368154396}" type="pres">
      <dgm:prSet presAssocID="{0B13F7D1-C111-4A3F-AD70-45AF47BCB2F4}" presName="dummy" presStyleCnt="0"/>
      <dgm:spPr/>
    </dgm:pt>
    <dgm:pt modelId="{468F2B1C-3107-467A-84A6-FF0B4245CC8B}" type="pres">
      <dgm:prSet presAssocID="{0B13F7D1-C111-4A3F-AD70-45AF47BCB2F4}" presName="node" presStyleLbl="revTx" presStyleIdx="1" presStyleCnt="5">
        <dgm:presLayoutVars>
          <dgm:bulletEnabled val="1"/>
        </dgm:presLayoutVars>
      </dgm:prSet>
      <dgm:spPr/>
      <dgm:t>
        <a:bodyPr/>
        <a:lstStyle/>
        <a:p>
          <a:endParaRPr lang="en-US"/>
        </a:p>
      </dgm:t>
    </dgm:pt>
    <dgm:pt modelId="{8F78F8AA-7BEE-44F6-9671-BF7F9035D3B2}" type="pres">
      <dgm:prSet presAssocID="{136B8868-4704-47A7-A608-ABF40F4B2B83}" presName="sibTrans" presStyleLbl="node1" presStyleIdx="1" presStyleCnt="5"/>
      <dgm:spPr/>
      <dgm:t>
        <a:bodyPr/>
        <a:lstStyle/>
        <a:p>
          <a:endParaRPr lang="en-US"/>
        </a:p>
      </dgm:t>
    </dgm:pt>
    <dgm:pt modelId="{7C8621DD-2405-475A-B746-BA7ADC1E7938}" type="pres">
      <dgm:prSet presAssocID="{4DC8598B-4872-4A4D-81B5-CE6126C1ADA2}" presName="dummy" presStyleCnt="0"/>
      <dgm:spPr/>
    </dgm:pt>
    <dgm:pt modelId="{C336D721-9F33-4F7F-8335-85958E22B9A1}" type="pres">
      <dgm:prSet presAssocID="{4DC8598B-4872-4A4D-81B5-CE6126C1ADA2}" presName="node" presStyleLbl="revTx" presStyleIdx="2" presStyleCnt="5">
        <dgm:presLayoutVars>
          <dgm:bulletEnabled val="1"/>
        </dgm:presLayoutVars>
      </dgm:prSet>
      <dgm:spPr/>
      <dgm:t>
        <a:bodyPr/>
        <a:lstStyle/>
        <a:p>
          <a:endParaRPr lang="en-US"/>
        </a:p>
      </dgm:t>
    </dgm:pt>
    <dgm:pt modelId="{DD6FEF49-7A8D-4A3A-B931-C4AD79F64DCD}" type="pres">
      <dgm:prSet presAssocID="{ED697266-6366-4F14-B7F0-46E655DDCE91}" presName="sibTrans" presStyleLbl="node1" presStyleIdx="2" presStyleCnt="5"/>
      <dgm:spPr/>
      <dgm:t>
        <a:bodyPr/>
        <a:lstStyle/>
        <a:p>
          <a:endParaRPr lang="en-US"/>
        </a:p>
      </dgm:t>
    </dgm:pt>
    <dgm:pt modelId="{563303CC-18D3-47F6-867D-8DDB31E1C128}" type="pres">
      <dgm:prSet presAssocID="{70F35CD3-1B7C-4338-85E3-A56600558C50}" presName="dummy" presStyleCnt="0"/>
      <dgm:spPr/>
    </dgm:pt>
    <dgm:pt modelId="{26694FA1-E811-4CCF-A136-2F746FF316DC}" type="pres">
      <dgm:prSet presAssocID="{70F35CD3-1B7C-4338-85E3-A56600558C50}" presName="node" presStyleLbl="revTx" presStyleIdx="3" presStyleCnt="5">
        <dgm:presLayoutVars>
          <dgm:bulletEnabled val="1"/>
        </dgm:presLayoutVars>
      </dgm:prSet>
      <dgm:spPr/>
      <dgm:t>
        <a:bodyPr/>
        <a:lstStyle/>
        <a:p>
          <a:endParaRPr lang="en-US"/>
        </a:p>
      </dgm:t>
    </dgm:pt>
    <dgm:pt modelId="{0C48E0C8-FA61-47A2-B071-B4847203ACF0}" type="pres">
      <dgm:prSet presAssocID="{4DB1C968-2602-477F-B07B-8F34B4384EEF}" presName="sibTrans" presStyleLbl="node1" presStyleIdx="3" presStyleCnt="5"/>
      <dgm:spPr/>
      <dgm:t>
        <a:bodyPr/>
        <a:lstStyle/>
        <a:p>
          <a:endParaRPr lang="en-US"/>
        </a:p>
      </dgm:t>
    </dgm:pt>
    <dgm:pt modelId="{34260572-8EBF-4587-9D7D-0DF4DB9D4A11}" type="pres">
      <dgm:prSet presAssocID="{77CD3EBD-2F2F-421C-BB38-7DE4196DD211}" presName="dummy" presStyleCnt="0"/>
      <dgm:spPr/>
    </dgm:pt>
    <dgm:pt modelId="{02EB746E-FAA4-4100-A066-09E867C74267}" type="pres">
      <dgm:prSet presAssocID="{77CD3EBD-2F2F-421C-BB38-7DE4196DD211}" presName="node" presStyleLbl="revTx" presStyleIdx="4" presStyleCnt="5">
        <dgm:presLayoutVars>
          <dgm:bulletEnabled val="1"/>
        </dgm:presLayoutVars>
      </dgm:prSet>
      <dgm:spPr/>
      <dgm:t>
        <a:bodyPr/>
        <a:lstStyle/>
        <a:p>
          <a:endParaRPr lang="en-US"/>
        </a:p>
      </dgm:t>
    </dgm:pt>
    <dgm:pt modelId="{BC107A76-A73E-452F-93E2-9F1EAB707F5A}" type="pres">
      <dgm:prSet presAssocID="{3923B883-D594-4E76-B46E-7B99D82B2212}" presName="sibTrans" presStyleLbl="node1" presStyleIdx="4" presStyleCnt="5"/>
      <dgm:spPr/>
      <dgm:t>
        <a:bodyPr/>
        <a:lstStyle/>
        <a:p>
          <a:endParaRPr lang="en-US"/>
        </a:p>
      </dgm:t>
    </dgm:pt>
  </dgm:ptLst>
  <dgm:cxnLst>
    <dgm:cxn modelId="{398A0A95-263B-42E0-836A-2F30D087F19C}" type="presOf" srcId="{4DC8598B-4872-4A4D-81B5-CE6126C1ADA2}" destId="{C336D721-9F33-4F7F-8335-85958E22B9A1}" srcOrd="0" destOrd="0" presId="urn:microsoft.com/office/officeart/2005/8/layout/cycle1"/>
    <dgm:cxn modelId="{2C750864-6A4C-449C-9FE9-C7E471F4BB25}" srcId="{26AAF0D5-EEA5-435F-AF4B-8117345FF284}" destId="{77CD3EBD-2F2F-421C-BB38-7DE4196DD211}" srcOrd="4" destOrd="0" parTransId="{F662758F-69B8-4E9F-90CC-91C39A433A2E}" sibTransId="{3923B883-D594-4E76-B46E-7B99D82B2212}"/>
    <dgm:cxn modelId="{FD44F77A-F7EF-48A0-A308-0F74C82DF37F}" srcId="{26AAF0D5-EEA5-435F-AF4B-8117345FF284}" destId="{0B13F7D1-C111-4A3F-AD70-45AF47BCB2F4}" srcOrd="1" destOrd="0" parTransId="{6EB537A9-90C2-40FD-9F17-C7ED7559E758}" sibTransId="{136B8868-4704-47A7-A608-ABF40F4B2B83}"/>
    <dgm:cxn modelId="{70196AFB-7452-4F6E-A834-BDD62F15886D}" srcId="{26AAF0D5-EEA5-435F-AF4B-8117345FF284}" destId="{7221D434-F1BA-4BC2-8514-7CAC3F4C7BC7}" srcOrd="0" destOrd="0" parTransId="{BCF23401-42AD-4852-83BD-928F3FB97461}" sibTransId="{9305FA9B-7209-4FFA-88D3-A43C2FBD150C}"/>
    <dgm:cxn modelId="{E55D55F5-2897-4E8D-98D4-5FA094D99511}" srcId="{26AAF0D5-EEA5-435F-AF4B-8117345FF284}" destId="{4DC8598B-4872-4A4D-81B5-CE6126C1ADA2}" srcOrd="2" destOrd="0" parTransId="{6BB3DE27-651F-45A7-827D-221B60055CE9}" sibTransId="{ED697266-6366-4F14-B7F0-46E655DDCE91}"/>
    <dgm:cxn modelId="{F9F3B772-2745-4AB3-B0C8-DD14FD68CD7B}" type="presOf" srcId="{26AAF0D5-EEA5-435F-AF4B-8117345FF284}" destId="{7F2651AC-E859-4B4C-A1BA-E5DEFDF376E2}" srcOrd="0" destOrd="0" presId="urn:microsoft.com/office/officeart/2005/8/layout/cycle1"/>
    <dgm:cxn modelId="{3C081997-4755-40EC-80EB-3CD128C2E5C5}" type="presOf" srcId="{3923B883-D594-4E76-B46E-7B99D82B2212}" destId="{BC107A76-A73E-452F-93E2-9F1EAB707F5A}" srcOrd="0" destOrd="0" presId="urn:microsoft.com/office/officeart/2005/8/layout/cycle1"/>
    <dgm:cxn modelId="{DCA0F02C-2F9A-4548-BA7C-FF30D3D9EDC8}" type="presOf" srcId="{136B8868-4704-47A7-A608-ABF40F4B2B83}" destId="{8F78F8AA-7BEE-44F6-9671-BF7F9035D3B2}" srcOrd="0" destOrd="0" presId="urn:microsoft.com/office/officeart/2005/8/layout/cycle1"/>
    <dgm:cxn modelId="{725CCC58-66C9-4B85-A641-4A618347E031}" type="presOf" srcId="{77CD3EBD-2F2F-421C-BB38-7DE4196DD211}" destId="{02EB746E-FAA4-4100-A066-09E867C74267}" srcOrd="0" destOrd="0" presId="urn:microsoft.com/office/officeart/2005/8/layout/cycle1"/>
    <dgm:cxn modelId="{DF4FB883-292B-479F-9C18-8461561DD56E}" type="presOf" srcId="{70F35CD3-1B7C-4338-85E3-A56600558C50}" destId="{26694FA1-E811-4CCF-A136-2F746FF316DC}" srcOrd="0" destOrd="0" presId="urn:microsoft.com/office/officeart/2005/8/layout/cycle1"/>
    <dgm:cxn modelId="{DF6A9120-6A33-4DC8-9943-F7C437F5DD4D}" type="presOf" srcId="{7221D434-F1BA-4BC2-8514-7CAC3F4C7BC7}" destId="{F2613164-84C7-4716-8D4B-574A4D129A7F}" srcOrd="0" destOrd="0" presId="urn:microsoft.com/office/officeart/2005/8/layout/cycle1"/>
    <dgm:cxn modelId="{2DCFCD3E-26C9-41C3-8E7D-22FA1D25E397}" type="presOf" srcId="{9305FA9B-7209-4FFA-88D3-A43C2FBD150C}" destId="{676F5716-ED02-4F4A-8F35-3D82D72013CE}" srcOrd="0" destOrd="0" presId="urn:microsoft.com/office/officeart/2005/8/layout/cycle1"/>
    <dgm:cxn modelId="{E7CC2205-A420-4744-88B9-39BEE2BC9CAF}" type="presOf" srcId="{ED697266-6366-4F14-B7F0-46E655DDCE91}" destId="{DD6FEF49-7A8D-4A3A-B931-C4AD79F64DCD}" srcOrd="0" destOrd="0" presId="urn:microsoft.com/office/officeart/2005/8/layout/cycle1"/>
    <dgm:cxn modelId="{E361F08B-0ED5-457D-89B7-126715C3DEE0}" type="presOf" srcId="{0B13F7D1-C111-4A3F-AD70-45AF47BCB2F4}" destId="{468F2B1C-3107-467A-84A6-FF0B4245CC8B}" srcOrd="0" destOrd="0" presId="urn:microsoft.com/office/officeart/2005/8/layout/cycle1"/>
    <dgm:cxn modelId="{ECF6BB5A-BD73-45D8-A5FD-76F5AA42B30F}" srcId="{26AAF0D5-EEA5-435F-AF4B-8117345FF284}" destId="{70F35CD3-1B7C-4338-85E3-A56600558C50}" srcOrd="3" destOrd="0" parTransId="{EC968F32-F32B-4193-9BA4-EA07BA8C4A31}" sibTransId="{4DB1C968-2602-477F-B07B-8F34B4384EEF}"/>
    <dgm:cxn modelId="{81738508-73EC-4460-87A0-D70B241150E9}" type="presOf" srcId="{4DB1C968-2602-477F-B07B-8F34B4384EEF}" destId="{0C48E0C8-FA61-47A2-B071-B4847203ACF0}" srcOrd="0" destOrd="0" presId="urn:microsoft.com/office/officeart/2005/8/layout/cycle1"/>
    <dgm:cxn modelId="{CB6CD758-4445-449F-9D0D-B22B2BBB72C2}" type="presParOf" srcId="{7F2651AC-E859-4B4C-A1BA-E5DEFDF376E2}" destId="{2F583548-5122-4941-A580-7DD95E8957B5}" srcOrd="0" destOrd="0" presId="urn:microsoft.com/office/officeart/2005/8/layout/cycle1"/>
    <dgm:cxn modelId="{0A819A56-D2F9-4D01-B4E7-0257410F52DB}" type="presParOf" srcId="{7F2651AC-E859-4B4C-A1BA-E5DEFDF376E2}" destId="{F2613164-84C7-4716-8D4B-574A4D129A7F}" srcOrd="1" destOrd="0" presId="urn:microsoft.com/office/officeart/2005/8/layout/cycle1"/>
    <dgm:cxn modelId="{89032433-E598-41E3-A468-D181200D25C6}" type="presParOf" srcId="{7F2651AC-E859-4B4C-A1BA-E5DEFDF376E2}" destId="{676F5716-ED02-4F4A-8F35-3D82D72013CE}" srcOrd="2" destOrd="0" presId="urn:microsoft.com/office/officeart/2005/8/layout/cycle1"/>
    <dgm:cxn modelId="{55F97167-243A-461F-BFD5-D96BE0972136}" type="presParOf" srcId="{7F2651AC-E859-4B4C-A1BA-E5DEFDF376E2}" destId="{52FE2BD7-CD7E-471E-B02E-2CB368154396}" srcOrd="3" destOrd="0" presId="urn:microsoft.com/office/officeart/2005/8/layout/cycle1"/>
    <dgm:cxn modelId="{05F92D9C-34C0-4DC0-A452-C43BD992CD81}" type="presParOf" srcId="{7F2651AC-E859-4B4C-A1BA-E5DEFDF376E2}" destId="{468F2B1C-3107-467A-84A6-FF0B4245CC8B}" srcOrd="4" destOrd="0" presId="urn:microsoft.com/office/officeart/2005/8/layout/cycle1"/>
    <dgm:cxn modelId="{F2914F8E-D201-4F05-A646-AE97B69264F5}" type="presParOf" srcId="{7F2651AC-E859-4B4C-A1BA-E5DEFDF376E2}" destId="{8F78F8AA-7BEE-44F6-9671-BF7F9035D3B2}" srcOrd="5" destOrd="0" presId="urn:microsoft.com/office/officeart/2005/8/layout/cycle1"/>
    <dgm:cxn modelId="{146E2D0F-2174-4A1D-A067-7C5A62FBB7B1}" type="presParOf" srcId="{7F2651AC-E859-4B4C-A1BA-E5DEFDF376E2}" destId="{7C8621DD-2405-475A-B746-BA7ADC1E7938}" srcOrd="6" destOrd="0" presId="urn:microsoft.com/office/officeart/2005/8/layout/cycle1"/>
    <dgm:cxn modelId="{7D777752-2060-482B-BDA3-E1CD8D34A0E2}" type="presParOf" srcId="{7F2651AC-E859-4B4C-A1BA-E5DEFDF376E2}" destId="{C336D721-9F33-4F7F-8335-85958E22B9A1}" srcOrd="7" destOrd="0" presId="urn:microsoft.com/office/officeart/2005/8/layout/cycle1"/>
    <dgm:cxn modelId="{2668DA39-2E58-498B-9219-9E6B577E3AA1}" type="presParOf" srcId="{7F2651AC-E859-4B4C-A1BA-E5DEFDF376E2}" destId="{DD6FEF49-7A8D-4A3A-B931-C4AD79F64DCD}" srcOrd="8" destOrd="0" presId="urn:microsoft.com/office/officeart/2005/8/layout/cycle1"/>
    <dgm:cxn modelId="{931BE3D7-BE65-4DDB-BCD0-F79A861A3ADC}" type="presParOf" srcId="{7F2651AC-E859-4B4C-A1BA-E5DEFDF376E2}" destId="{563303CC-18D3-47F6-867D-8DDB31E1C128}" srcOrd="9" destOrd="0" presId="urn:microsoft.com/office/officeart/2005/8/layout/cycle1"/>
    <dgm:cxn modelId="{011C319F-8A59-4624-84F1-826A0F863566}" type="presParOf" srcId="{7F2651AC-E859-4B4C-A1BA-E5DEFDF376E2}" destId="{26694FA1-E811-4CCF-A136-2F746FF316DC}" srcOrd="10" destOrd="0" presId="urn:microsoft.com/office/officeart/2005/8/layout/cycle1"/>
    <dgm:cxn modelId="{3ED84E54-E567-4646-B4BB-E169CE4D8412}" type="presParOf" srcId="{7F2651AC-E859-4B4C-A1BA-E5DEFDF376E2}" destId="{0C48E0C8-FA61-47A2-B071-B4847203ACF0}" srcOrd="11" destOrd="0" presId="urn:microsoft.com/office/officeart/2005/8/layout/cycle1"/>
    <dgm:cxn modelId="{AEC3E0A5-0793-4957-9B65-5D2274EE5526}" type="presParOf" srcId="{7F2651AC-E859-4B4C-A1BA-E5DEFDF376E2}" destId="{34260572-8EBF-4587-9D7D-0DF4DB9D4A11}" srcOrd="12" destOrd="0" presId="urn:microsoft.com/office/officeart/2005/8/layout/cycle1"/>
    <dgm:cxn modelId="{D13D4A89-4568-4BE2-B09B-649513996D51}" type="presParOf" srcId="{7F2651AC-E859-4B4C-A1BA-E5DEFDF376E2}" destId="{02EB746E-FAA4-4100-A066-09E867C74267}" srcOrd="13" destOrd="0" presId="urn:microsoft.com/office/officeart/2005/8/layout/cycle1"/>
    <dgm:cxn modelId="{90F64CDF-F220-47F2-B231-157F42DB0020}" type="presParOf" srcId="{7F2651AC-E859-4B4C-A1BA-E5DEFDF376E2}" destId="{BC107A76-A73E-452F-93E2-9F1EAB707F5A}"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1199" y="691046"/>
          <a:ext cx="4676220" cy="280573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a:t>Simple Sugars</a:t>
          </a:r>
        </a:p>
        <a:p>
          <a:pPr marL="228600" lvl="1" indent="-228600" algn="l" defTabSz="1066800">
            <a:lnSpc>
              <a:spcPct val="90000"/>
            </a:lnSpc>
            <a:spcBef>
              <a:spcPct val="0"/>
            </a:spcBef>
            <a:spcAft>
              <a:spcPct val="15000"/>
            </a:spcAft>
            <a:buChar char="••"/>
          </a:pPr>
          <a:r>
            <a:rPr lang="en-US" sz="2400" kern="1200" dirty="0"/>
            <a:t>Glucose (Dextrose)</a:t>
          </a:r>
        </a:p>
        <a:p>
          <a:pPr marL="228600" lvl="1" indent="-228600" algn="l" defTabSz="1066800">
            <a:lnSpc>
              <a:spcPct val="90000"/>
            </a:lnSpc>
            <a:spcBef>
              <a:spcPct val="0"/>
            </a:spcBef>
            <a:spcAft>
              <a:spcPct val="15000"/>
            </a:spcAft>
            <a:buChar char="••"/>
          </a:pPr>
          <a:r>
            <a:rPr lang="en-US" sz="2400" kern="1200" dirty="0"/>
            <a:t>Fructose</a:t>
          </a:r>
        </a:p>
        <a:p>
          <a:pPr marL="228600" lvl="1" indent="-228600" algn="l" defTabSz="1066800">
            <a:lnSpc>
              <a:spcPct val="90000"/>
            </a:lnSpc>
            <a:spcBef>
              <a:spcPct val="0"/>
            </a:spcBef>
            <a:spcAft>
              <a:spcPct val="15000"/>
            </a:spcAft>
            <a:buChar char="••"/>
          </a:pPr>
          <a:r>
            <a:rPr lang="en-US" sz="2400" kern="1200" dirty="0" err="1"/>
            <a:t>Glactose</a:t>
          </a:r>
          <a:endParaRPr lang="en-US" sz="2400" kern="1200" dirty="0"/>
        </a:p>
      </dsp:txBody>
      <dsp:txXfrm>
        <a:off x="1199" y="691046"/>
        <a:ext cx="4676220" cy="2805732"/>
      </dsp:txXfrm>
    </dsp:sp>
    <dsp:sp modelId="{76049CD1-75A7-4C80-9C4F-81F0D3E4B5DC}">
      <dsp:nvSpPr>
        <dsp:cNvPr id="0" name=""/>
        <dsp:cNvSpPr/>
      </dsp:nvSpPr>
      <dsp:spPr>
        <a:xfrm>
          <a:off x="5145041" y="691046"/>
          <a:ext cx="4676220" cy="2805732"/>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a:t>Sucrose (combined Glucose and Fructose)</a:t>
          </a:r>
        </a:p>
        <a:p>
          <a:pPr marL="228600" lvl="1" indent="-228600" algn="l" defTabSz="1066800">
            <a:lnSpc>
              <a:spcPct val="90000"/>
            </a:lnSpc>
            <a:spcBef>
              <a:spcPct val="0"/>
            </a:spcBef>
            <a:spcAft>
              <a:spcPct val="15000"/>
            </a:spcAft>
            <a:buChar char="••"/>
          </a:pPr>
          <a:r>
            <a:rPr lang="en-US" sz="2400" kern="1200" dirty="0"/>
            <a:t>Table Sugar</a:t>
          </a:r>
        </a:p>
        <a:p>
          <a:pPr marL="228600" lvl="1" indent="-228600" algn="l" defTabSz="1066800">
            <a:lnSpc>
              <a:spcPct val="90000"/>
            </a:lnSpc>
            <a:spcBef>
              <a:spcPct val="0"/>
            </a:spcBef>
            <a:spcAft>
              <a:spcPct val="15000"/>
            </a:spcAft>
            <a:buChar char="••"/>
          </a:pPr>
          <a:r>
            <a:rPr lang="en-US" sz="2400" kern="1200" dirty="0"/>
            <a:t>Granulated Sugar</a:t>
          </a:r>
        </a:p>
        <a:p>
          <a:pPr marL="228600" lvl="1" indent="-228600" algn="l" defTabSz="1066800">
            <a:lnSpc>
              <a:spcPct val="90000"/>
            </a:lnSpc>
            <a:spcBef>
              <a:spcPct val="0"/>
            </a:spcBef>
            <a:spcAft>
              <a:spcPct val="15000"/>
            </a:spcAft>
            <a:buChar char="••"/>
          </a:pPr>
          <a:r>
            <a:rPr lang="en-US" sz="2400" kern="1200" dirty="0"/>
            <a:t>Maltose (from Malted Grains)</a:t>
          </a:r>
        </a:p>
        <a:p>
          <a:pPr marL="228600" lvl="1" indent="-228600" algn="l" defTabSz="1066800">
            <a:lnSpc>
              <a:spcPct val="90000"/>
            </a:lnSpc>
            <a:spcBef>
              <a:spcPct val="0"/>
            </a:spcBef>
            <a:spcAft>
              <a:spcPct val="15000"/>
            </a:spcAft>
            <a:buChar char="••"/>
          </a:pPr>
          <a:r>
            <a:rPr lang="en-US" sz="2400" kern="1200" dirty="0"/>
            <a:t>Lactose (from Milk)</a:t>
          </a:r>
        </a:p>
      </dsp:txBody>
      <dsp:txXfrm>
        <a:off x="5145041" y="691046"/>
        <a:ext cx="4676220" cy="2805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1199" y="691046"/>
          <a:ext cx="4676220" cy="280573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Aspartame</a:t>
          </a:r>
        </a:p>
      </dsp:txBody>
      <dsp:txXfrm>
        <a:off x="1199" y="691046"/>
        <a:ext cx="4676220" cy="2805732"/>
      </dsp:txXfrm>
    </dsp:sp>
    <dsp:sp modelId="{D0E1D6F0-8AEA-41AD-AB8F-977DCB12F2FF}">
      <dsp:nvSpPr>
        <dsp:cNvPr id="0" name=""/>
        <dsp:cNvSpPr/>
      </dsp:nvSpPr>
      <dsp:spPr>
        <a:xfrm>
          <a:off x="5145041" y="691046"/>
          <a:ext cx="4676220" cy="280573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Sucralose (chlorinated derivative of Sucrose)</a:t>
          </a:r>
        </a:p>
      </dsp:txBody>
      <dsp:txXfrm>
        <a:off x="5145041" y="691046"/>
        <a:ext cx="4676220" cy="2805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85A9C-656C-474F-AA8C-0D28089E324C}">
      <dsp:nvSpPr>
        <dsp:cNvPr id="0" name=""/>
        <dsp:cNvSpPr/>
      </dsp:nvSpPr>
      <dsp:spPr>
        <a:xfrm>
          <a:off x="1520185" y="1180611"/>
          <a:ext cx="1500608" cy="129808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Short Term</a:t>
          </a:r>
        </a:p>
      </dsp:txBody>
      <dsp:txXfrm>
        <a:off x="1768857" y="1395722"/>
        <a:ext cx="1003264" cy="867865"/>
      </dsp:txXfrm>
    </dsp:sp>
    <dsp:sp modelId="{37BF1CEB-890B-4016-947C-0E35127F89C2}">
      <dsp:nvSpPr>
        <dsp:cNvPr id="0" name=""/>
        <dsp:cNvSpPr/>
      </dsp:nvSpPr>
      <dsp:spPr>
        <a:xfrm>
          <a:off x="2459854" y="559564"/>
          <a:ext cx="566175" cy="4878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924A77-638B-4DC8-AFEF-6DD225D2E72C}">
      <dsp:nvSpPr>
        <dsp:cNvPr id="0" name=""/>
        <dsp:cNvSpPr/>
      </dsp:nvSpPr>
      <dsp:spPr>
        <a:xfrm>
          <a:off x="1658412" y="0"/>
          <a:ext cx="1229738" cy="106386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Mood Swings</a:t>
          </a:r>
        </a:p>
      </dsp:txBody>
      <dsp:txXfrm>
        <a:off x="1862206" y="176306"/>
        <a:ext cx="822150" cy="711256"/>
      </dsp:txXfrm>
    </dsp:sp>
    <dsp:sp modelId="{B778C0C4-4DF1-4BAD-9030-7E5E3538D741}">
      <dsp:nvSpPr>
        <dsp:cNvPr id="0" name=""/>
        <dsp:cNvSpPr/>
      </dsp:nvSpPr>
      <dsp:spPr>
        <a:xfrm>
          <a:off x="3120625" y="1471556"/>
          <a:ext cx="566175" cy="4878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928504-62F1-4849-B898-6E23B44A394D}">
      <dsp:nvSpPr>
        <dsp:cNvPr id="0" name=""/>
        <dsp:cNvSpPr/>
      </dsp:nvSpPr>
      <dsp:spPr>
        <a:xfrm>
          <a:off x="2786225" y="654350"/>
          <a:ext cx="1229738" cy="106386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Fatigue</a:t>
          </a:r>
        </a:p>
      </dsp:txBody>
      <dsp:txXfrm>
        <a:off x="2990019" y="830656"/>
        <a:ext cx="822150" cy="711256"/>
      </dsp:txXfrm>
    </dsp:sp>
    <dsp:sp modelId="{0F7628AD-FB85-405C-9B1C-80D28521B2C9}">
      <dsp:nvSpPr>
        <dsp:cNvPr id="0" name=""/>
        <dsp:cNvSpPr/>
      </dsp:nvSpPr>
      <dsp:spPr>
        <a:xfrm>
          <a:off x="2661611" y="2501023"/>
          <a:ext cx="566175" cy="4878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D37305-914B-45AC-A22D-18C21BACE454}">
      <dsp:nvSpPr>
        <dsp:cNvPr id="0" name=""/>
        <dsp:cNvSpPr/>
      </dsp:nvSpPr>
      <dsp:spPr>
        <a:xfrm>
          <a:off x="2786225" y="1940726"/>
          <a:ext cx="1229738" cy="106386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Muscle Weakness</a:t>
          </a:r>
        </a:p>
      </dsp:txBody>
      <dsp:txXfrm>
        <a:off x="2990019" y="2117032"/>
        <a:ext cx="822150" cy="711256"/>
      </dsp:txXfrm>
    </dsp:sp>
    <dsp:sp modelId="{4A61DC1A-4DDF-44A1-8F72-5D43996191E8}">
      <dsp:nvSpPr>
        <dsp:cNvPr id="0" name=""/>
        <dsp:cNvSpPr/>
      </dsp:nvSpPr>
      <dsp:spPr>
        <a:xfrm>
          <a:off x="1522977" y="2607885"/>
          <a:ext cx="566175" cy="4878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F8B11B-A304-49F5-AED0-63DBA910FE6E}">
      <dsp:nvSpPr>
        <dsp:cNvPr id="0" name=""/>
        <dsp:cNvSpPr/>
      </dsp:nvSpPr>
      <dsp:spPr>
        <a:xfrm>
          <a:off x="1658412" y="2595808"/>
          <a:ext cx="1229738" cy="106386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Extreme sugar highs/lows</a:t>
          </a:r>
        </a:p>
      </dsp:txBody>
      <dsp:txXfrm>
        <a:off x="1862206" y="2772114"/>
        <a:ext cx="822150" cy="711256"/>
      </dsp:txXfrm>
    </dsp:sp>
    <dsp:sp modelId="{D416FF8C-D523-48BE-8C85-F293EF1179A8}">
      <dsp:nvSpPr>
        <dsp:cNvPr id="0" name=""/>
        <dsp:cNvSpPr/>
      </dsp:nvSpPr>
      <dsp:spPr>
        <a:xfrm>
          <a:off x="851386" y="1696260"/>
          <a:ext cx="566175" cy="4878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EED52F-DD3E-473F-BB3B-20CBBC4053BA}">
      <dsp:nvSpPr>
        <dsp:cNvPr id="0" name=""/>
        <dsp:cNvSpPr/>
      </dsp:nvSpPr>
      <dsp:spPr>
        <a:xfrm>
          <a:off x="525364" y="1941458"/>
          <a:ext cx="1229738" cy="106386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Unrestful Sleep</a:t>
          </a:r>
        </a:p>
      </dsp:txBody>
      <dsp:txXfrm>
        <a:off x="729158" y="2117764"/>
        <a:ext cx="822150" cy="711256"/>
      </dsp:txXfrm>
    </dsp:sp>
    <dsp:sp modelId="{D689A48E-C194-4DCB-9D38-3D9A9061DD01}">
      <dsp:nvSpPr>
        <dsp:cNvPr id="0" name=""/>
        <dsp:cNvSpPr/>
      </dsp:nvSpPr>
      <dsp:spPr>
        <a:xfrm>
          <a:off x="525364" y="652886"/>
          <a:ext cx="1229738" cy="106386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Acne</a:t>
          </a:r>
        </a:p>
      </dsp:txBody>
      <dsp:txXfrm>
        <a:off x="729158" y="829192"/>
        <a:ext cx="822150" cy="7112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85A9C-656C-474F-AA8C-0D28089E324C}">
      <dsp:nvSpPr>
        <dsp:cNvPr id="0" name=""/>
        <dsp:cNvSpPr/>
      </dsp:nvSpPr>
      <dsp:spPr>
        <a:xfrm>
          <a:off x="1524941" y="1180611"/>
          <a:ext cx="1500608" cy="129808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Long Term</a:t>
          </a:r>
        </a:p>
      </dsp:txBody>
      <dsp:txXfrm>
        <a:off x="1773613" y="1395722"/>
        <a:ext cx="1003264" cy="867865"/>
      </dsp:txXfrm>
    </dsp:sp>
    <dsp:sp modelId="{37BF1CEB-890B-4016-947C-0E35127F89C2}">
      <dsp:nvSpPr>
        <dsp:cNvPr id="0" name=""/>
        <dsp:cNvSpPr/>
      </dsp:nvSpPr>
      <dsp:spPr>
        <a:xfrm>
          <a:off x="2459854" y="559564"/>
          <a:ext cx="566175" cy="4878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924A77-638B-4DC8-AFEF-6DD225D2E72C}">
      <dsp:nvSpPr>
        <dsp:cNvPr id="0" name=""/>
        <dsp:cNvSpPr/>
      </dsp:nvSpPr>
      <dsp:spPr>
        <a:xfrm>
          <a:off x="1663171" y="0"/>
          <a:ext cx="1229738" cy="106386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Depression Anxiety</a:t>
          </a:r>
        </a:p>
      </dsp:txBody>
      <dsp:txXfrm>
        <a:off x="1866965" y="176306"/>
        <a:ext cx="822150" cy="711256"/>
      </dsp:txXfrm>
    </dsp:sp>
    <dsp:sp modelId="{B778C0C4-4DF1-4BAD-9030-7E5E3538D741}">
      <dsp:nvSpPr>
        <dsp:cNvPr id="0" name=""/>
        <dsp:cNvSpPr/>
      </dsp:nvSpPr>
      <dsp:spPr>
        <a:xfrm>
          <a:off x="3120625" y="1471556"/>
          <a:ext cx="566175" cy="4878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928504-62F1-4849-B898-6E23B44A394D}">
      <dsp:nvSpPr>
        <dsp:cNvPr id="0" name=""/>
        <dsp:cNvSpPr/>
      </dsp:nvSpPr>
      <dsp:spPr>
        <a:xfrm>
          <a:off x="2786225" y="654350"/>
          <a:ext cx="1229738" cy="106386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Vision Impairment</a:t>
          </a:r>
        </a:p>
      </dsp:txBody>
      <dsp:txXfrm>
        <a:off x="2990019" y="830656"/>
        <a:ext cx="822150" cy="711256"/>
      </dsp:txXfrm>
    </dsp:sp>
    <dsp:sp modelId="{0F7628AD-FB85-405C-9B1C-80D28521B2C9}">
      <dsp:nvSpPr>
        <dsp:cNvPr id="0" name=""/>
        <dsp:cNvSpPr/>
      </dsp:nvSpPr>
      <dsp:spPr>
        <a:xfrm>
          <a:off x="2661611" y="2501023"/>
          <a:ext cx="566175" cy="4878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D37305-914B-45AC-A22D-18C21BACE454}">
      <dsp:nvSpPr>
        <dsp:cNvPr id="0" name=""/>
        <dsp:cNvSpPr/>
      </dsp:nvSpPr>
      <dsp:spPr>
        <a:xfrm>
          <a:off x="2786225" y="1940726"/>
          <a:ext cx="1229738" cy="106386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Substance Abuse</a:t>
          </a:r>
        </a:p>
      </dsp:txBody>
      <dsp:txXfrm>
        <a:off x="2990019" y="2117032"/>
        <a:ext cx="822150" cy="711256"/>
      </dsp:txXfrm>
    </dsp:sp>
    <dsp:sp modelId="{4A61DC1A-4DDF-44A1-8F72-5D43996191E8}">
      <dsp:nvSpPr>
        <dsp:cNvPr id="0" name=""/>
        <dsp:cNvSpPr/>
      </dsp:nvSpPr>
      <dsp:spPr>
        <a:xfrm>
          <a:off x="1522977" y="2607885"/>
          <a:ext cx="566175" cy="4878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F8B11B-A304-49F5-AED0-63DBA910FE6E}">
      <dsp:nvSpPr>
        <dsp:cNvPr id="0" name=""/>
        <dsp:cNvSpPr/>
      </dsp:nvSpPr>
      <dsp:spPr>
        <a:xfrm>
          <a:off x="1675666" y="2595808"/>
          <a:ext cx="1229738" cy="106386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Insulin resistance Type 2 Diabetes</a:t>
          </a:r>
        </a:p>
      </dsp:txBody>
      <dsp:txXfrm>
        <a:off x="1879460" y="2772114"/>
        <a:ext cx="822150" cy="711256"/>
      </dsp:txXfrm>
    </dsp:sp>
    <dsp:sp modelId="{D416FF8C-D523-48BE-8C85-F293EF1179A8}">
      <dsp:nvSpPr>
        <dsp:cNvPr id="0" name=""/>
        <dsp:cNvSpPr/>
      </dsp:nvSpPr>
      <dsp:spPr>
        <a:xfrm>
          <a:off x="851386" y="1696260"/>
          <a:ext cx="566175" cy="4878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EED52F-DD3E-473F-BB3B-20CBBC4053BA}">
      <dsp:nvSpPr>
        <dsp:cNvPr id="0" name=""/>
        <dsp:cNvSpPr/>
      </dsp:nvSpPr>
      <dsp:spPr>
        <a:xfrm>
          <a:off x="525364" y="1941458"/>
          <a:ext cx="1229738" cy="106386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Insomnia</a:t>
          </a:r>
        </a:p>
      </dsp:txBody>
      <dsp:txXfrm>
        <a:off x="729158" y="2117764"/>
        <a:ext cx="822150" cy="711256"/>
      </dsp:txXfrm>
    </dsp:sp>
    <dsp:sp modelId="{D689A48E-C194-4DCB-9D38-3D9A9061DD01}">
      <dsp:nvSpPr>
        <dsp:cNvPr id="0" name=""/>
        <dsp:cNvSpPr/>
      </dsp:nvSpPr>
      <dsp:spPr>
        <a:xfrm>
          <a:off x="525364" y="652886"/>
          <a:ext cx="1229738" cy="106386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Eczema Psoriasis</a:t>
          </a:r>
        </a:p>
      </dsp:txBody>
      <dsp:txXfrm>
        <a:off x="729158" y="829192"/>
        <a:ext cx="822150" cy="7112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13164-84C7-4716-8D4B-574A4D129A7F}">
      <dsp:nvSpPr>
        <dsp:cNvPr id="0" name=""/>
        <dsp:cNvSpPr/>
      </dsp:nvSpPr>
      <dsp:spPr>
        <a:xfrm>
          <a:off x="5530311" y="30160"/>
          <a:ext cx="1046112" cy="104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Insulin Spike</a:t>
          </a:r>
        </a:p>
      </dsp:txBody>
      <dsp:txXfrm>
        <a:off x="5530311" y="30160"/>
        <a:ext cx="1046112" cy="1046112"/>
      </dsp:txXfrm>
    </dsp:sp>
    <dsp:sp modelId="{676F5716-ED02-4F4A-8F35-3D82D72013CE}">
      <dsp:nvSpPr>
        <dsp:cNvPr id="0" name=""/>
        <dsp:cNvSpPr/>
      </dsp:nvSpPr>
      <dsp:spPr>
        <a:xfrm>
          <a:off x="3065789" y="-546"/>
          <a:ext cx="3926821" cy="3926821"/>
        </a:xfrm>
        <a:prstGeom prst="circularArrow">
          <a:avLst>
            <a:gd name="adj1" fmla="val 5195"/>
            <a:gd name="adj2" fmla="val 335526"/>
            <a:gd name="adj3" fmla="val 21294821"/>
            <a:gd name="adj4" fmla="val 19764855"/>
            <a:gd name="adj5" fmla="val 60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8F2B1C-3107-467A-84A6-FF0B4245CC8B}">
      <dsp:nvSpPr>
        <dsp:cNvPr id="0" name=""/>
        <dsp:cNvSpPr/>
      </dsp:nvSpPr>
      <dsp:spPr>
        <a:xfrm>
          <a:off x="6163282" y="1978244"/>
          <a:ext cx="1046112" cy="104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Drop in Blood Sugar</a:t>
          </a:r>
        </a:p>
      </dsp:txBody>
      <dsp:txXfrm>
        <a:off x="6163282" y="1978244"/>
        <a:ext cx="1046112" cy="1046112"/>
      </dsp:txXfrm>
    </dsp:sp>
    <dsp:sp modelId="{8F78F8AA-7BEE-44F6-9671-BF7F9035D3B2}">
      <dsp:nvSpPr>
        <dsp:cNvPr id="0" name=""/>
        <dsp:cNvSpPr/>
      </dsp:nvSpPr>
      <dsp:spPr>
        <a:xfrm>
          <a:off x="3065789" y="-546"/>
          <a:ext cx="3926821" cy="3926821"/>
        </a:xfrm>
        <a:prstGeom prst="circularArrow">
          <a:avLst>
            <a:gd name="adj1" fmla="val 5195"/>
            <a:gd name="adj2" fmla="val 335526"/>
            <a:gd name="adj3" fmla="val 4016334"/>
            <a:gd name="adj4" fmla="val 2251930"/>
            <a:gd name="adj5" fmla="val 60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36D721-9F33-4F7F-8335-85958E22B9A1}">
      <dsp:nvSpPr>
        <dsp:cNvPr id="0" name=""/>
        <dsp:cNvSpPr/>
      </dsp:nvSpPr>
      <dsp:spPr>
        <a:xfrm>
          <a:off x="4506143" y="3182226"/>
          <a:ext cx="1046112" cy="104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Moody / Hangry</a:t>
          </a:r>
        </a:p>
      </dsp:txBody>
      <dsp:txXfrm>
        <a:off x="4506143" y="3182226"/>
        <a:ext cx="1046112" cy="1046112"/>
      </dsp:txXfrm>
    </dsp:sp>
    <dsp:sp modelId="{DD6FEF49-7A8D-4A3A-B931-C4AD79F64DCD}">
      <dsp:nvSpPr>
        <dsp:cNvPr id="0" name=""/>
        <dsp:cNvSpPr/>
      </dsp:nvSpPr>
      <dsp:spPr>
        <a:xfrm>
          <a:off x="3065789" y="-546"/>
          <a:ext cx="3926821" cy="3926821"/>
        </a:xfrm>
        <a:prstGeom prst="circularArrow">
          <a:avLst>
            <a:gd name="adj1" fmla="val 5195"/>
            <a:gd name="adj2" fmla="val 335526"/>
            <a:gd name="adj3" fmla="val 8212544"/>
            <a:gd name="adj4" fmla="val 6448140"/>
            <a:gd name="adj5" fmla="val 60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694FA1-E811-4CCF-A136-2F746FF316DC}">
      <dsp:nvSpPr>
        <dsp:cNvPr id="0" name=""/>
        <dsp:cNvSpPr/>
      </dsp:nvSpPr>
      <dsp:spPr>
        <a:xfrm>
          <a:off x="2849004" y="1978244"/>
          <a:ext cx="1046112" cy="104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“False Hunger” for quick carbs/sugar</a:t>
          </a:r>
        </a:p>
      </dsp:txBody>
      <dsp:txXfrm>
        <a:off x="2849004" y="1978244"/>
        <a:ext cx="1046112" cy="1046112"/>
      </dsp:txXfrm>
    </dsp:sp>
    <dsp:sp modelId="{0C48E0C8-FA61-47A2-B071-B4847203ACF0}">
      <dsp:nvSpPr>
        <dsp:cNvPr id="0" name=""/>
        <dsp:cNvSpPr/>
      </dsp:nvSpPr>
      <dsp:spPr>
        <a:xfrm>
          <a:off x="3065789" y="-546"/>
          <a:ext cx="3926821" cy="3926821"/>
        </a:xfrm>
        <a:prstGeom prst="circularArrow">
          <a:avLst>
            <a:gd name="adj1" fmla="val 5195"/>
            <a:gd name="adj2" fmla="val 335526"/>
            <a:gd name="adj3" fmla="val 12299619"/>
            <a:gd name="adj4" fmla="val 10769654"/>
            <a:gd name="adj5" fmla="val 60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EB746E-FAA4-4100-A066-09E867C74267}">
      <dsp:nvSpPr>
        <dsp:cNvPr id="0" name=""/>
        <dsp:cNvSpPr/>
      </dsp:nvSpPr>
      <dsp:spPr>
        <a:xfrm>
          <a:off x="3481975" y="30160"/>
          <a:ext cx="1046112" cy="104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Eat Sugar</a:t>
          </a:r>
        </a:p>
      </dsp:txBody>
      <dsp:txXfrm>
        <a:off x="3481975" y="30160"/>
        <a:ext cx="1046112" cy="1046112"/>
      </dsp:txXfrm>
    </dsp:sp>
    <dsp:sp modelId="{BC107A76-A73E-452F-93E2-9F1EAB707F5A}">
      <dsp:nvSpPr>
        <dsp:cNvPr id="0" name=""/>
        <dsp:cNvSpPr/>
      </dsp:nvSpPr>
      <dsp:spPr>
        <a:xfrm>
          <a:off x="3065789" y="-546"/>
          <a:ext cx="3926821" cy="3926821"/>
        </a:xfrm>
        <a:prstGeom prst="circularArrow">
          <a:avLst>
            <a:gd name="adj1" fmla="val 5195"/>
            <a:gd name="adj2" fmla="val 335526"/>
            <a:gd name="adj3" fmla="val 16867318"/>
            <a:gd name="adj4" fmla="val 15197157"/>
            <a:gd name="adj5" fmla="val 60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12/12/17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12/12/17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12/12/17</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12/12/17</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12/12/17</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12/12/17</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12/12/17</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12/12/17</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12/12/17</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12/12/17</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12/12/17</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12/12/17</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12/12/17</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12/12/17</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12/12/17</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hyperlink" Target="https://commons.wikimedia.org/wiki/File%3AGlucose_metabolism.svg" TargetMode="External"/></Relationships>
</file>

<file path=ppt/slides/_rels/slide15.xml.rels><?xml version="1.0" encoding="UTF-8" standalone="yes"?>
<Relationships xmlns="http://schemas.openxmlformats.org/package/2006/relationships"><Relationship Id="rId11" Type="http://schemas.microsoft.com/office/2007/relationships/diagramDrawing" Target="../diagrams/drawing4.xml"/><Relationship Id="rId12" Type="http://schemas.openxmlformats.org/officeDocument/2006/relationships/image" Target="../media/image13.jpg"/><Relationship Id="rId13" Type="http://schemas.openxmlformats.org/officeDocument/2006/relationships/hyperlink" Target="http://yourhealthforever.blogspot.com/2011/10/hypoglycemia-low-blood-sugar-sign.html" TargetMode="External"/><Relationship Id="rId1" Type="http://schemas.openxmlformats.org/officeDocument/2006/relationships/slideLayout" Target="../slideLayouts/slideLayout2.xml"/><Relationship Id="rId2" Type="http://schemas.openxmlformats.org/officeDocument/2006/relationships/diagramData" Target="../diagrams/data3.xml"/><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diagramData" Target="../diagrams/data4.xml"/><Relationship Id="rId8" Type="http://schemas.openxmlformats.org/officeDocument/2006/relationships/diagramLayout" Target="../diagrams/layout4.xml"/><Relationship Id="rId9" Type="http://schemas.openxmlformats.org/officeDocument/2006/relationships/diagramQuickStyle" Target="../diagrams/quickStyle4.xml"/><Relationship Id="rId10" Type="http://schemas.openxmlformats.org/officeDocument/2006/relationships/diagramColors" Target="../diagrams/colors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hyperlink" Target="http://www.desperategardener.com/2011/07/tomato-tuesday-sweeter-tomatoes.html" TargetMode="External"/><Relationship Id="rId1" Type="http://schemas.openxmlformats.org/officeDocument/2006/relationships/slideLayout" Target="../slideLayouts/slideLayout2.xml"/><Relationship Id="rId2" Type="http://schemas.openxmlformats.org/officeDocument/2006/relationships/hyperlink" Target="https://www.familyeducation.com/life/sugar/are-we-too-sweet-our-kids-addiction-sugar?page=2?page=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hyperlink" Target="https://pixabay.com/ko/%EC%84%B1%EC%B7%A8-%EC%A0%84%EC%B2%B4-%EC%9D%B4%EC%A0%90-%EC%96%B4%EB%93%9C%EB%B2%A4%EC%B3%90-%EC%82%AC%EC%97%85-%EC%82%AC%EC%97%85%EA%B0%80-%EB%A7%8C%ED%99%94-%EB%AC%B8%EC%9E%90-%EC%88%98%EC%A7%91-70344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hyperlink" Target="http://basicblogtips.com/bloog-challenges.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en.wikipedia.org/wiki/File:Change4Life_logo.sv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hyperlink" Target="http://functionalintegratedtraining360.blogspot.com.es/2012/05/la-hidratacion-en-los-deportes-de.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openclipart.org/detail/14631/stickman-08-by-nicubun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hyperlink" Target="http://abantor-prolaap.blogspot.com/2011_12_01_archive.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hyperlink" Target="http://ambientebio.it/5-cibi-che-aiutano-a-contrastare-la-voglia-di-zuccher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hyperlink" Target="http://www.lalocadelosgatos.com/gatorama-vol-33-las-mejores-fotos-de-gato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One and Only You!</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13548-41DE-4608-934F-6A4900D526F8}"/>
              </a:ext>
            </a:extLst>
          </p:cNvPr>
          <p:cNvSpPr>
            <a:spLocks noGrp="1"/>
          </p:cNvSpPr>
          <p:nvPr>
            <p:ph type="title"/>
          </p:nvPr>
        </p:nvSpPr>
        <p:spPr/>
        <p:txBody>
          <a:bodyPr/>
          <a:lstStyle/>
          <a:p>
            <a:r>
              <a:rPr lang="en-US" dirty="0"/>
              <a:t>Different Names for Sugar</a:t>
            </a:r>
          </a:p>
        </p:txBody>
      </p:sp>
      <p:sp>
        <p:nvSpPr>
          <p:cNvPr id="3" name="Content Placeholder 2">
            <a:extLst>
              <a:ext uri="{FF2B5EF4-FFF2-40B4-BE49-F238E27FC236}">
                <a16:creationId xmlns:a16="http://schemas.microsoft.com/office/drawing/2014/main" xmlns="" id="{04479218-C55A-4423-A4DF-133D16FAE26F}"/>
              </a:ext>
            </a:extLst>
          </p:cNvPr>
          <p:cNvSpPr>
            <a:spLocks noGrp="1"/>
          </p:cNvSpPr>
          <p:nvPr>
            <p:ph sz="half" idx="1"/>
          </p:nvPr>
        </p:nvSpPr>
        <p:spPr>
          <a:xfrm>
            <a:off x="974724" y="1673225"/>
            <a:ext cx="4954588" cy="4187952"/>
          </a:xfrm>
        </p:spPr>
        <p:txBody>
          <a:bodyPr>
            <a:normAutofit fontScale="40000" lnSpcReduction="20000"/>
          </a:bodyPr>
          <a:lstStyle/>
          <a:p>
            <a:r>
              <a:rPr lang="en-US" dirty="0"/>
              <a:t>Agave</a:t>
            </a:r>
          </a:p>
          <a:p>
            <a:r>
              <a:rPr lang="en-US" dirty="0"/>
              <a:t>Barley Malt</a:t>
            </a:r>
          </a:p>
          <a:p>
            <a:r>
              <a:rPr lang="en-US" dirty="0"/>
              <a:t>Brown rice syrup</a:t>
            </a:r>
          </a:p>
          <a:p>
            <a:r>
              <a:rPr lang="en-US" dirty="0"/>
              <a:t>Brown sugar</a:t>
            </a:r>
          </a:p>
          <a:p>
            <a:r>
              <a:rPr lang="en-US" dirty="0"/>
              <a:t>Cane crystals</a:t>
            </a:r>
          </a:p>
          <a:p>
            <a:r>
              <a:rPr lang="en-US" dirty="0"/>
              <a:t>Cane juice</a:t>
            </a:r>
          </a:p>
          <a:p>
            <a:r>
              <a:rPr lang="en-US" dirty="0"/>
              <a:t>Cane sugar</a:t>
            </a:r>
          </a:p>
          <a:p>
            <a:r>
              <a:rPr lang="en-US" dirty="0"/>
              <a:t>Carob Syrup</a:t>
            </a:r>
          </a:p>
          <a:p>
            <a:r>
              <a:rPr lang="en-US" dirty="0"/>
              <a:t>Caramel</a:t>
            </a:r>
          </a:p>
          <a:p>
            <a:r>
              <a:rPr lang="en-US" dirty="0"/>
              <a:t>Coconut sugar</a:t>
            </a:r>
          </a:p>
          <a:p>
            <a:r>
              <a:rPr lang="en-US" dirty="0"/>
              <a:t>Corn sweetener</a:t>
            </a:r>
          </a:p>
          <a:p>
            <a:r>
              <a:rPr lang="en-US" dirty="0"/>
              <a:t>Corn syrup</a:t>
            </a:r>
          </a:p>
          <a:p>
            <a:endParaRPr lang="en-US" dirty="0"/>
          </a:p>
        </p:txBody>
      </p:sp>
      <p:sp>
        <p:nvSpPr>
          <p:cNvPr id="4" name="Content Placeholder 3">
            <a:extLst>
              <a:ext uri="{FF2B5EF4-FFF2-40B4-BE49-F238E27FC236}">
                <a16:creationId xmlns:a16="http://schemas.microsoft.com/office/drawing/2014/main" xmlns="" id="{5E0ABA38-F609-4FFD-97BA-7E85BBDB5977}"/>
              </a:ext>
            </a:extLst>
          </p:cNvPr>
          <p:cNvSpPr>
            <a:spLocks noGrp="1"/>
          </p:cNvSpPr>
          <p:nvPr>
            <p:ph sz="half" idx="2"/>
          </p:nvPr>
        </p:nvSpPr>
        <p:spPr>
          <a:xfrm>
            <a:off x="3544093" y="1673225"/>
            <a:ext cx="4951414" cy="4187952"/>
          </a:xfrm>
        </p:spPr>
        <p:txBody>
          <a:bodyPr>
            <a:normAutofit fontScale="40000" lnSpcReduction="20000"/>
          </a:bodyPr>
          <a:lstStyle/>
          <a:p>
            <a:r>
              <a:rPr lang="en-US" dirty="0"/>
              <a:t>Crystalline fructose</a:t>
            </a:r>
          </a:p>
          <a:p>
            <a:r>
              <a:rPr lang="en-US" dirty="0"/>
              <a:t>Date sugar</a:t>
            </a:r>
          </a:p>
          <a:p>
            <a:r>
              <a:rPr lang="en-US" dirty="0"/>
              <a:t>Dextrose</a:t>
            </a:r>
          </a:p>
          <a:p>
            <a:r>
              <a:rPr lang="en-US" dirty="0"/>
              <a:t>Evaporated cane juice</a:t>
            </a:r>
          </a:p>
          <a:p>
            <a:r>
              <a:rPr lang="en-US" dirty="0"/>
              <a:t>Fructose</a:t>
            </a:r>
          </a:p>
          <a:p>
            <a:r>
              <a:rPr lang="en-US" dirty="0"/>
              <a:t>Fruit juice concentrates</a:t>
            </a:r>
          </a:p>
          <a:p>
            <a:r>
              <a:rPr lang="en-US" dirty="0"/>
              <a:t>Glucose</a:t>
            </a:r>
          </a:p>
          <a:p>
            <a:r>
              <a:rPr lang="en-US" dirty="0"/>
              <a:t>High-Fructose corn syrup</a:t>
            </a:r>
          </a:p>
          <a:p>
            <a:r>
              <a:rPr lang="en-US" dirty="0"/>
              <a:t>Honey</a:t>
            </a:r>
          </a:p>
          <a:p>
            <a:r>
              <a:rPr lang="en-US" dirty="0"/>
              <a:t>Invert sugar</a:t>
            </a:r>
          </a:p>
          <a:p>
            <a:r>
              <a:rPr lang="en-US" dirty="0"/>
              <a:t>Lactose</a:t>
            </a:r>
          </a:p>
          <a:p>
            <a:r>
              <a:rPr lang="en-US" dirty="0"/>
              <a:t>Maltose</a:t>
            </a:r>
          </a:p>
          <a:p>
            <a:endParaRPr lang="en-US" dirty="0"/>
          </a:p>
        </p:txBody>
      </p:sp>
      <p:sp>
        <p:nvSpPr>
          <p:cNvPr id="5" name="Content Placeholder 3">
            <a:extLst>
              <a:ext uri="{FF2B5EF4-FFF2-40B4-BE49-F238E27FC236}">
                <a16:creationId xmlns:a16="http://schemas.microsoft.com/office/drawing/2014/main" xmlns="" id="{988A7BBB-07DD-446B-B10A-81F33B7DBBDD}"/>
              </a:ext>
            </a:extLst>
          </p:cNvPr>
          <p:cNvSpPr txBox="1">
            <a:spLocks/>
          </p:cNvSpPr>
          <p:nvPr/>
        </p:nvSpPr>
        <p:spPr>
          <a:xfrm>
            <a:off x="6615113" y="1673225"/>
            <a:ext cx="4951414" cy="4187952"/>
          </a:xfrm>
          <a:prstGeom prst="rect">
            <a:avLst/>
          </a:prstGeom>
        </p:spPr>
        <p:txBody>
          <a:bodyPr vert="horz" lIns="91440" tIns="45720" rIns="91440" bIns="45720" rtlCol="0">
            <a:normAutofit fontScale="40000" lnSpcReduction="2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en-US" dirty="0"/>
              <a:t>Malt syrup</a:t>
            </a:r>
          </a:p>
          <a:p>
            <a:r>
              <a:rPr lang="en-US" dirty="0"/>
              <a:t>Molasses</a:t>
            </a:r>
          </a:p>
          <a:p>
            <a:r>
              <a:rPr lang="en-US" dirty="0"/>
              <a:t>Raw sugar</a:t>
            </a:r>
          </a:p>
          <a:p>
            <a:r>
              <a:rPr lang="en-US" dirty="0"/>
              <a:t>Rice bran syrup</a:t>
            </a:r>
          </a:p>
          <a:p>
            <a:r>
              <a:rPr lang="en-US" dirty="0"/>
              <a:t>Rice syrup</a:t>
            </a:r>
          </a:p>
          <a:p>
            <a:r>
              <a:rPr lang="en-US" dirty="0"/>
              <a:t>Sorghum</a:t>
            </a:r>
          </a:p>
          <a:p>
            <a:r>
              <a:rPr lang="en-US" dirty="0"/>
              <a:t>Sucrose</a:t>
            </a:r>
          </a:p>
          <a:p>
            <a:r>
              <a:rPr lang="en-US" dirty="0"/>
              <a:t>Sugar</a:t>
            </a:r>
          </a:p>
          <a:p>
            <a:r>
              <a:rPr lang="en-US" dirty="0"/>
              <a:t>Syrup</a:t>
            </a:r>
          </a:p>
          <a:p>
            <a:r>
              <a:rPr lang="en-US" dirty="0"/>
              <a:t>Turbinado Sugar</a:t>
            </a:r>
          </a:p>
          <a:p>
            <a:r>
              <a:rPr lang="en-US" dirty="0"/>
              <a:t>Lactose</a:t>
            </a:r>
          </a:p>
          <a:p>
            <a:r>
              <a:rPr lang="en-US" dirty="0"/>
              <a:t>Maltose</a:t>
            </a:r>
          </a:p>
          <a:p>
            <a:endParaRPr lang="en-US" dirty="0"/>
          </a:p>
        </p:txBody>
      </p:sp>
    </p:spTree>
    <p:extLst>
      <p:ext uri="{BB962C8B-B14F-4D97-AF65-F5344CB8AC3E}">
        <p14:creationId xmlns:p14="http://schemas.microsoft.com/office/powerpoint/2010/main" val="1441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Sugar</a:t>
            </a: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4294967295"/>
            <p:extLst>
              <p:ext uri="{D42A27DB-BD31-4B8C-83A1-F6EECF244321}">
                <p14:modId xmlns:p14="http://schemas.microsoft.com/office/powerpoint/2010/main" val="2206540219"/>
              </p:ext>
            </p:extLst>
          </p:nvPr>
        </p:nvGraphicFramePr>
        <p:xfrm>
          <a:off x="1173342" y="1612840"/>
          <a:ext cx="9822461"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Sugar Substitutes</a:t>
            </a: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4294967295"/>
            <p:extLst>
              <p:ext uri="{D42A27DB-BD31-4B8C-83A1-F6EECF244321}">
                <p14:modId xmlns:p14="http://schemas.microsoft.com/office/powerpoint/2010/main" val="3739537004"/>
              </p:ext>
            </p:extLst>
          </p:nvPr>
        </p:nvGraphicFramePr>
        <p:xfrm>
          <a:off x="1173342" y="1612840"/>
          <a:ext cx="9822461"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69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Sugar come from?</a:t>
            </a:r>
          </a:p>
        </p:txBody>
      </p:sp>
      <p:sp>
        <p:nvSpPr>
          <p:cNvPr id="5" name="Content Placeholder 4">
            <a:extLst>
              <a:ext uri="{FF2B5EF4-FFF2-40B4-BE49-F238E27FC236}">
                <a16:creationId xmlns:a16="http://schemas.microsoft.com/office/drawing/2014/main" xmlns="" id="{8A6CCC41-53A3-4E56-A047-70D3A097A677}"/>
              </a:ext>
            </a:extLst>
          </p:cNvPr>
          <p:cNvSpPr>
            <a:spLocks noGrp="1"/>
          </p:cNvSpPr>
          <p:nvPr>
            <p:ph idx="1"/>
          </p:nvPr>
        </p:nvSpPr>
        <p:spPr/>
        <p:txBody>
          <a:bodyPr/>
          <a:lstStyle/>
          <a:p>
            <a:r>
              <a:rPr lang="en-US" dirty="0"/>
              <a:t>Sugars are found in the tissues of most plants</a:t>
            </a:r>
          </a:p>
          <a:p>
            <a:r>
              <a:rPr lang="en-US" dirty="0"/>
              <a:t>Most of the commercial sugars come from sugar beets and sugar cane.</a:t>
            </a:r>
          </a:p>
        </p:txBody>
      </p:sp>
    </p:spTree>
    <p:extLst>
      <p:ext uri="{BB962C8B-B14F-4D97-AF65-F5344CB8AC3E}">
        <p14:creationId xmlns:p14="http://schemas.microsoft.com/office/powerpoint/2010/main" val="376156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your body thinks of sugar</a:t>
            </a:r>
          </a:p>
        </p:txBody>
      </p:sp>
      <p:sp>
        <p:nvSpPr>
          <p:cNvPr id="7" name="Content Placeholder 6">
            <a:extLst>
              <a:ext uri="{FF2B5EF4-FFF2-40B4-BE49-F238E27FC236}">
                <a16:creationId xmlns:a16="http://schemas.microsoft.com/office/drawing/2014/main" xmlns="" id="{FDA8C2D4-5156-4CC7-9DB0-120E0E119326}"/>
              </a:ext>
            </a:extLst>
          </p:cNvPr>
          <p:cNvSpPr>
            <a:spLocks noGrp="1"/>
          </p:cNvSpPr>
          <p:nvPr>
            <p:ph idx="1"/>
          </p:nvPr>
        </p:nvSpPr>
        <p:spPr>
          <a:xfrm>
            <a:off x="1065214" y="1752600"/>
            <a:ext cx="7031036" cy="4229100"/>
          </a:xfrm>
        </p:spPr>
        <p:txBody>
          <a:bodyPr>
            <a:normAutofit fontScale="92500" lnSpcReduction="20000"/>
          </a:bodyPr>
          <a:lstStyle/>
          <a:p>
            <a:pPr marL="0" indent="0">
              <a:buNone/>
            </a:pPr>
            <a:r>
              <a:rPr lang="en-US" dirty="0"/>
              <a:t>We need nutrient-rich carbohydrates for energy.</a:t>
            </a:r>
          </a:p>
          <a:p>
            <a:pPr marL="0" indent="0">
              <a:buNone/>
            </a:pPr>
            <a:r>
              <a:rPr lang="en-US" dirty="0"/>
              <a:t>In the body, sucrose is converted into the simple sugars fructose and glucose.  </a:t>
            </a:r>
          </a:p>
          <a:p>
            <a:pPr marL="0" indent="0">
              <a:buNone/>
            </a:pPr>
            <a:r>
              <a:rPr lang="en-US" dirty="0"/>
              <a:t>Glucose is said to be the “energy of life” because every cell in our body uses Glucose as it is processed in the body. </a:t>
            </a:r>
          </a:p>
          <a:p>
            <a:pPr marL="0" indent="0">
              <a:buNone/>
            </a:pPr>
            <a:r>
              <a:rPr lang="en-US" dirty="0"/>
              <a:t>Fructose can only be processed by our liver and therefore eating too much can be toxic to our bodies.</a:t>
            </a:r>
          </a:p>
          <a:p>
            <a:pPr marL="0" indent="0">
              <a:buNone/>
            </a:pPr>
            <a:r>
              <a:rPr lang="en-US" dirty="0"/>
              <a:t>The average person consumes about 53 pounds of sugar each year!</a:t>
            </a:r>
          </a:p>
          <a:p>
            <a:endParaRPr lang="en-US" dirty="0"/>
          </a:p>
        </p:txBody>
      </p:sp>
      <p:pic>
        <p:nvPicPr>
          <p:cNvPr id="4" name="Picture 3">
            <a:extLst>
              <a:ext uri="{FF2B5EF4-FFF2-40B4-BE49-F238E27FC236}">
                <a16:creationId xmlns:a16="http://schemas.microsoft.com/office/drawing/2014/main" xmlns="" id="{CC0D8315-DF13-48CE-8300-503EA428F9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096250" y="1524000"/>
            <a:ext cx="3945552" cy="3067050"/>
          </a:xfrm>
          <a:prstGeom prst="rect">
            <a:avLst/>
          </a:prstGeom>
        </p:spPr>
      </p:pic>
    </p:spTree>
    <p:extLst>
      <p:ext uri="{BB962C8B-B14F-4D97-AF65-F5344CB8AC3E}">
        <p14:creationId xmlns:p14="http://schemas.microsoft.com/office/powerpoint/2010/main" val="17060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when you eat too much sugar?</a:t>
            </a:r>
          </a:p>
        </p:txBody>
      </p:sp>
      <p:sp>
        <p:nvSpPr>
          <p:cNvPr id="11" name="Content Placeholder 10">
            <a:extLst>
              <a:ext uri="{FF2B5EF4-FFF2-40B4-BE49-F238E27FC236}">
                <a16:creationId xmlns:a16="http://schemas.microsoft.com/office/drawing/2014/main" xmlns="" id="{382F106E-B775-475D-9E87-645364A10D94}"/>
              </a:ext>
            </a:extLst>
          </p:cNvPr>
          <p:cNvSpPr>
            <a:spLocks noGrp="1"/>
          </p:cNvSpPr>
          <p:nvPr>
            <p:ph idx="1"/>
          </p:nvPr>
        </p:nvSpPr>
        <p:spPr>
          <a:xfrm>
            <a:off x="973825" y="1524000"/>
            <a:ext cx="10058400" cy="4229100"/>
          </a:xfrm>
        </p:spPr>
        <p:txBody>
          <a:bodyPr/>
          <a:lstStyle/>
          <a:p>
            <a:pPr marL="0" indent="0">
              <a:buNone/>
            </a:pPr>
            <a:r>
              <a:rPr lang="en-US" sz="2000" dirty="0"/>
              <a:t>Eating too much sugar has been linked to long-term obesity, diabetes, cardiovascular disease, dementia, and tooth decay.  Do these short-term effects sound familiar?</a:t>
            </a:r>
          </a:p>
          <a:p>
            <a:pPr marL="0" indent="0">
              <a:buNone/>
            </a:pPr>
            <a:endParaRPr lang="en-US" sz="2000" dirty="0"/>
          </a:p>
          <a:p>
            <a:pPr marL="0" indent="0">
              <a:buNone/>
            </a:pPr>
            <a:endParaRPr lang="en-US" dirty="0"/>
          </a:p>
          <a:p>
            <a:endParaRPr lang="en-US" dirty="0"/>
          </a:p>
        </p:txBody>
      </p:sp>
      <p:graphicFrame>
        <p:nvGraphicFramePr>
          <p:cNvPr id="4" name="Diagram 3">
            <a:extLst>
              <a:ext uri="{FF2B5EF4-FFF2-40B4-BE49-F238E27FC236}">
                <a16:creationId xmlns:a16="http://schemas.microsoft.com/office/drawing/2014/main" xmlns="" id="{9F44449E-0E11-4D81-9CCB-8A9DE43151CD}"/>
              </a:ext>
            </a:extLst>
          </p:cNvPr>
          <p:cNvGraphicFramePr/>
          <p:nvPr>
            <p:extLst>
              <p:ext uri="{D42A27DB-BD31-4B8C-83A1-F6EECF244321}">
                <p14:modId xmlns:p14="http://schemas.microsoft.com/office/powerpoint/2010/main" val="3934716826"/>
              </p:ext>
            </p:extLst>
          </p:nvPr>
        </p:nvGraphicFramePr>
        <p:xfrm>
          <a:off x="0" y="2507759"/>
          <a:ext cx="4541328" cy="3659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xmlns="" id="{6419A90E-DC46-4989-A331-F179370B1180}"/>
              </a:ext>
            </a:extLst>
          </p:cNvPr>
          <p:cNvGraphicFramePr/>
          <p:nvPr>
            <p:extLst>
              <p:ext uri="{D42A27DB-BD31-4B8C-83A1-F6EECF244321}">
                <p14:modId xmlns:p14="http://schemas.microsoft.com/office/powerpoint/2010/main" val="229709418"/>
              </p:ext>
            </p:extLst>
          </p:nvPr>
        </p:nvGraphicFramePr>
        <p:xfrm>
          <a:off x="6676847" y="2507759"/>
          <a:ext cx="4541328" cy="36596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6">
            <a:extLst>
              <a:ext uri="{FF2B5EF4-FFF2-40B4-BE49-F238E27FC236}">
                <a16:creationId xmlns:a16="http://schemas.microsoft.com/office/drawing/2014/main" xmlns="" id="{D7390A15-6D16-4B7E-949E-E3D382627E10}"/>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xmlns="" r:id="rId13"/>
              </a:ext>
            </a:extLst>
          </a:blip>
          <a:stretch>
            <a:fillRect/>
          </a:stretch>
        </p:blipFill>
        <p:spPr>
          <a:xfrm>
            <a:off x="4169061" y="3081786"/>
            <a:ext cx="2874962" cy="2390326"/>
          </a:xfrm>
          <a:prstGeom prst="rect">
            <a:avLst/>
          </a:prstGeom>
        </p:spPr>
      </p:pic>
    </p:spTree>
    <p:extLst>
      <p:ext uri="{BB962C8B-B14F-4D97-AF65-F5344CB8AC3E}">
        <p14:creationId xmlns:p14="http://schemas.microsoft.com/office/powerpoint/2010/main" val="39649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F4043-D18F-41B6-9295-E503825E8846}"/>
              </a:ext>
            </a:extLst>
          </p:cNvPr>
          <p:cNvSpPr>
            <a:spLocks noGrp="1"/>
          </p:cNvSpPr>
          <p:nvPr>
            <p:ph type="title"/>
          </p:nvPr>
        </p:nvSpPr>
        <p:spPr/>
        <p:txBody>
          <a:bodyPr/>
          <a:lstStyle/>
          <a:p>
            <a:r>
              <a:rPr lang="en-US" dirty="0"/>
              <a:t>Sugar’s Vicious Circle</a:t>
            </a:r>
          </a:p>
        </p:txBody>
      </p:sp>
      <p:graphicFrame>
        <p:nvGraphicFramePr>
          <p:cNvPr id="4" name="Content Placeholder 3">
            <a:extLst>
              <a:ext uri="{FF2B5EF4-FFF2-40B4-BE49-F238E27FC236}">
                <a16:creationId xmlns:a16="http://schemas.microsoft.com/office/drawing/2014/main" xmlns="" id="{526E9B89-8217-4525-A018-429B83EED371}"/>
              </a:ext>
            </a:extLst>
          </p:cNvPr>
          <p:cNvGraphicFramePr>
            <a:graphicFrameLocks noGrp="1"/>
          </p:cNvGraphicFramePr>
          <p:nvPr>
            <p:ph idx="1"/>
            <p:extLst>
              <p:ext uri="{D42A27DB-BD31-4B8C-83A1-F6EECF244321}">
                <p14:modId xmlns:p14="http://schemas.microsoft.com/office/powerpoint/2010/main" val="3823960013"/>
              </p:ext>
            </p:extLst>
          </p:nvPr>
        </p:nvGraphicFramePr>
        <p:xfrm>
          <a:off x="1065213"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430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Daily Recommended Sugar Intake</a:t>
            </a:r>
          </a:p>
        </p:txBody>
      </p:sp>
      <p:sp>
        <p:nvSpPr>
          <p:cNvPr id="2" name="Content Placeholder 1">
            <a:extLst>
              <a:ext uri="{FF2B5EF4-FFF2-40B4-BE49-F238E27FC236}">
                <a16:creationId xmlns:a16="http://schemas.microsoft.com/office/drawing/2014/main" xmlns="" id="{35A58A3C-2F1D-45D1-99BA-6A16910C9819}"/>
              </a:ext>
            </a:extLst>
          </p:cNvPr>
          <p:cNvSpPr>
            <a:spLocks noGrp="1"/>
          </p:cNvSpPr>
          <p:nvPr>
            <p:ph idx="1"/>
          </p:nvPr>
        </p:nvSpPr>
        <p:spPr/>
        <p:txBody>
          <a:bodyPr>
            <a:normAutofit/>
          </a:bodyPr>
          <a:lstStyle/>
          <a:p>
            <a:pPr marL="0" indent="0">
              <a:buNone/>
            </a:pPr>
            <a:r>
              <a:rPr lang="en-US" dirty="0">
                <a:hlinkClick r:id="rId2"/>
              </a:rPr>
              <a:t>AHA guidelines</a:t>
            </a:r>
            <a:endParaRPr lang="en-US" dirty="0"/>
          </a:p>
          <a:p>
            <a:r>
              <a:rPr lang="en-US" dirty="0"/>
              <a:t>The American Heart Association (AHA) releases guidelines limiting the amount of added sugar considered acceptable for a healthy diet. Their guidelines also connected increased sugar consumption with a variety of health problems, including obesity and high blood pressure. </a:t>
            </a:r>
          </a:p>
          <a:p>
            <a:r>
              <a:rPr lang="en-US" dirty="0"/>
              <a:t>The latest guidelines states that kids pre-teen and teen years, </a:t>
            </a:r>
            <a:r>
              <a:rPr lang="en-US" b="1" u="sng" dirty="0"/>
              <a:t>the maximum amount of added sugar included in their daily diet should be 5 to 8 teaspoons. </a:t>
            </a:r>
          </a:p>
          <a:p>
            <a:endParaRPr lang="en-US" dirty="0"/>
          </a:p>
        </p:txBody>
      </p:sp>
      <p:pic>
        <p:nvPicPr>
          <p:cNvPr id="4" name="Picture 3">
            <a:extLst>
              <a:ext uri="{FF2B5EF4-FFF2-40B4-BE49-F238E27FC236}">
                <a16:creationId xmlns:a16="http://schemas.microsoft.com/office/drawing/2014/main" xmlns="" id="{924F0CD1-9CD5-42DA-B915-4DAB481745E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9068400" y="689371"/>
            <a:ext cx="2499712" cy="1669257"/>
          </a:xfrm>
          <a:prstGeom prst="rect">
            <a:avLst/>
          </a:prstGeom>
        </p:spPr>
      </p:pic>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How much sugar do you eat each day?</a:t>
            </a:r>
          </a:p>
        </p:txBody>
      </p:sp>
      <p:sp>
        <p:nvSpPr>
          <p:cNvPr id="9" name="Text Placeholder 8"/>
          <p:cNvSpPr>
            <a:spLocks noGrp="1"/>
          </p:cNvSpPr>
          <p:nvPr>
            <p:ph type="body" sz="half" idx="2"/>
          </p:nvPr>
        </p:nvSpPr>
        <p:spPr/>
        <p:txBody>
          <a:bodyPr/>
          <a:lstStyle/>
          <a:p>
            <a:r>
              <a:rPr lang="en-US" dirty="0"/>
              <a:t>Did you know you need 7-8 cups of water each day?</a:t>
            </a:r>
          </a:p>
        </p:txBody>
      </p:sp>
      <p:pic>
        <p:nvPicPr>
          <p:cNvPr id="6" name="Picture Placeholder 5">
            <a:extLst>
              <a:ext uri="{FF2B5EF4-FFF2-40B4-BE49-F238E27FC236}">
                <a16:creationId xmlns:a16="http://schemas.microsoft.com/office/drawing/2014/main" xmlns="" id="{1A972525-7E6D-4059-9E3E-F645034D76D0}"/>
              </a:ext>
            </a:extLst>
          </p:cNvPr>
          <p:cNvPicPr>
            <a:picLocks noGrp="1" noChangeAspect="1"/>
          </p:cNvPicPr>
          <p:nvPr>
            <p:ph type="pic" sz="quarter" idx="18"/>
          </p:nvPr>
        </p:nvPicPr>
        <p:blipFill>
          <a:blip r:embed="rId2"/>
          <a:srcRect l="4755" r="4755"/>
          <a:stretch>
            <a:fillRect/>
          </a:stretch>
        </p:blipFill>
        <p:spPr>
          <a:prstGeom prst="rect">
            <a:avLst/>
          </a:prstGeom>
        </p:spPr>
      </p:pic>
      <p:sp>
        <p:nvSpPr>
          <p:cNvPr id="13" name="Text Placeholder 12"/>
          <p:cNvSpPr>
            <a:spLocks noGrp="1"/>
          </p:cNvSpPr>
          <p:nvPr>
            <p:ph type="body" sz="half" idx="21"/>
          </p:nvPr>
        </p:nvSpPr>
        <p:spPr/>
        <p:txBody>
          <a:bodyPr>
            <a:normAutofit fontScale="85000" lnSpcReduction="10000"/>
          </a:bodyPr>
          <a:lstStyle/>
          <a:p>
            <a:r>
              <a:rPr lang="en-US" dirty="0"/>
              <a:t>Milk is a great alternative!  It gives you calcium and nutrients your growing body needs.  3 cups a day!</a:t>
            </a:r>
          </a:p>
        </p:txBody>
      </p:sp>
      <p:sp>
        <p:nvSpPr>
          <p:cNvPr id="14" name="Text Placeholder 13"/>
          <p:cNvSpPr>
            <a:spLocks noGrp="1"/>
          </p:cNvSpPr>
          <p:nvPr>
            <p:ph type="body" sz="half" idx="22"/>
          </p:nvPr>
        </p:nvSpPr>
        <p:spPr/>
        <p:txBody>
          <a:bodyPr>
            <a:normAutofit fontScale="77500" lnSpcReduction="20000"/>
          </a:bodyPr>
          <a:lstStyle/>
          <a:p>
            <a:r>
              <a:rPr lang="en-US" dirty="0"/>
              <a:t>Not a great alternative when your body needs fluids.  If you like flavors in your water, try adding fresh lemon, lime, orange or cucumber slices.</a:t>
            </a:r>
          </a:p>
        </p:txBody>
      </p:sp>
      <p:pic>
        <p:nvPicPr>
          <p:cNvPr id="5" name="Picture Placeholder 4">
            <a:extLst>
              <a:ext uri="{FF2B5EF4-FFF2-40B4-BE49-F238E27FC236}">
                <a16:creationId xmlns:a16="http://schemas.microsoft.com/office/drawing/2014/main" xmlns="" id="{9C8B8C5F-9AFE-4D70-B1FE-1EC749971927}"/>
              </a:ext>
            </a:extLst>
          </p:cNvPr>
          <p:cNvPicPr>
            <a:picLocks noGrp="1" noChangeAspect="1"/>
          </p:cNvPicPr>
          <p:nvPr>
            <p:ph type="pic" sz="quarter" idx="19"/>
          </p:nvPr>
        </p:nvPicPr>
        <p:blipFill>
          <a:blip r:embed="rId3"/>
          <a:srcRect t="2997" b="2997"/>
          <a:stretch>
            <a:fillRect/>
          </a:stretch>
        </p:blipFill>
        <p:spPr>
          <a:prstGeom prst="rect">
            <a:avLst/>
          </a:prstGeom>
        </p:spPr>
      </p:pic>
      <p:pic>
        <p:nvPicPr>
          <p:cNvPr id="2" name="Picture Placeholder 1">
            <a:extLst>
              <a:ext uri="{FF2B5EF4-FFF2-40B4-BE49-F238E27FC236}">
                <a16:creationId xmlns:a16="http://schemas.microsoft.com/office/drawing/2014/main" xmlns="" id="{C19858F4-F3E1-4AB2-9090-EFFE0CCEB888}"/>
              </a:ext>
            </a:extLst>
          </p:cNvPr>
          <p:cNvPicPr>
            <a:picLocks noGrp="1" noChangeAspect="1"/>
          </p:cNvPicPr>
          <p:nvPr>
            <p:ph type="pic" sz="quarter" idx="20"/>
          </p:nvPr>
        </p:nvPicPr>
        <p:blipFill>
          <a:blip r:embed="rId4"/>
          <a:srcRect l="5623" r="5623"/>
          <a:stretch>
            <a:fillRect/>
          </a:stretch>
        </p:blipFill>
        <p:spPr>
          <a:prstGeom prst="rect">
            <a:avLst/>
          </a:prstGeom>
        </p:spPr>
      </p:pic>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Eat this, not that!</a:t>
            </a:r>
          </a:p>
        </p:txBody>
      </p:sp>
      <p:pic>
        <p:nvPicPr>
          <p:cNvPr id="3" name="Content Placeholder 2">
            <a:extLst>
              <a:ext uri="{FF2B5EF4-FFF2-40B4-BE49-F238E27FC236}">
                <a16:creationId xmlns:a16="http://schemas.microsoft.com/office/drawing/2014/main" xmlns="" id="{D64E021A-5DEC-4DB1-AE2B-C721C4E26A72}"/>
              </a:ext>
            </a:extLst>
          </p:cNvPr>
          <p:cNvPicPr>
            <a:picLocks noGrp="1" noChangeAspect="1"/>
          </p:cNvPicPr>
          <p:nvPr>
            <p:ph idx="1"/>
          </p:nvPr>
        </p:nvPicPr>
        <p:blipFill>
          <a:blip r:embed="rId2"/>
          <a:stretch>
            <a:fillRect/>
          </a:stretch>
        </p:blipFill>
        <p:spPr>
          <a:xfrm>
            <a:off x="3144676" y="1524000"/>
            <a:ext cx="5899474" cy="4229100"/>
          </a:xfrm>
          <a:prstGeom prst="rect">
            <a:avLst/>
          </a:prstGeom>
        </p:spPr>
      </p:pic>
    </p:spTree>
    <p:extLst>
      <p:ext uri="{BB962C8B-B14F-4D97-AF65-F5344CB8AC3E}">
        <p14:creationId xmlns:p14="http://schemas.microsoft.com/office/powerpoint/2010/main" val="346041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C9DF1-F47C-410A-BB65-FDE3C78E8BA4}"/>
              </a:ext>
            </a:extLst>
          </p:cNvPr>
          <p:cNvSpPr>
            <a:spLocks noGrp="1"/>
          </p:cNvSpPr>
          <p:nvPr>
            <p:ph type="title"/>
          </p:nvPr>
        </p:nvSpPr>
        <p:spPr/>
        <p:txBody>
          <a:bodyPr/>
          <a:lstStyle/>
          <a:p>
            <a:r>
              <a:rPr lang="en-US" dirty="0"/>
              <a:t>My Story</a:t>
            </a:r>
          </a:p>
        </p:txBody>
      </p:sp>
      <p:sp>
        <p:nvSpPr>
          <p:cNvPr id="3" name="Content Placeholder 2">
            <a:extLst>
              <a:ext uri="{FF2B5EF4-FFF2-40B4-BE49-F238E27FC236}">
                <a16:creationId xmlns:a16="http://schemas.microsoft.com/office/drawing/2014/main" xmlns="" id="{5A737AB6-E73C-4F4F-B501-39778CA1D848}"/>
              </a:ext>
            </a:extLst>
          </p:cNvPr>
          <p:cNvSpPr>
            <a:spLocks noGrp="1"/>
          </p:cNvSpPr>
          <p:nvPr>
            <p:ph idx="1"/>
          </p:nvPr>
        </p:nvSpPr>
        <p:spPr/>
        <p:txBody>
          <a:bodyPr/>
          <a:lstStyle/>
          <a:p>
            <a:r>
              <a:rPr lang="en-US" dirty="0"/>
              <a:t>My childhood and bullies “Gretchen is a big fat pig”</a:t>
            </a:r>
          </a:p>
          <a:p>
            <a:r>
              <a:rPr lang="en-US" dirty="0"/>
              <a:t>Lifetime challenges and accomplishments</a:t>
            </a:r>
          </a:p>
          <a:p>
            <a:pPr lvl="1"/>
            <a:r>
              <a:rPr lang="en-US" dirty="0"/>
              <a:t>Fitness</a:t>
            </a:r>
          </a:p>
          <a:p>
            <a:pPr lvl="1"/>
            <a:r>
              <a:rPr lang="en-US" dirty="0"/>
              <a:t>Food</a:t>
            </a:r>
          </a:p>
          <a:p>
            <a:pPr lvl="1"/>
            <a:r>
              <a:rPr lang="en-US" dirty="0"/>
              <a:t>Mental wellbeing</a:t>
            </a:r>
          </a:p>
          <a:p>
            <a:r>
              <a:rPr lang="en-US" dirty="0"/>
              <a:t>Why I am here</a:t>
            </a:r>
          </a:p>
          <a:p>
            <a:pPr lvl="1"/>
            <a:r>
              <a:rPr lang="en-US" dirty="0"/>
              <a:t>Wellness coaching</a:t>
            </a:r>
          </a:p>
          <a:p>
            <a:endParaRPr lang="en-US" dirty="0"/>
          </a:p>
        </p:txBody>
      </p:sp>
      <p:pic>
        <p:nvPicPr>
          <p:cNvPr id="5" name="Picture 4">
            <a:extLst>
              <a:ext uri="{FF2B5EF4-FFF2-40B4-BE49-F238E27FC236}">
                <a16:creationId xmlns:a16="http://schemas.microsoft.com/office/drawing/2014/main" xmlns="" id="{A04F84B6-23CE-4899-8C47-7577DE585AF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431577" y="3248024"/>
            <a:ext cx="1960073" cy="2181225"/>
          </a:xfrm>
          <a:prstGeom prst="rect">
            <a:avLst/>
          </a:prstGeom>
        </p:spPr>
      </p:pic>
    </p:spTree>
    <p:extLst>
      <p:ext uri="{BB962C8B-B14F-4D97-AF65-F5344CB8AC3E}">
        <p14:creationId xmlns:p14="http://schemas.microsoft.com/office/powerpoint/2010/main" val="320765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Eat this, not that!</a:t>
            </a:r>
          </a:p>
        </p:txBody>
      </p:sp>
      <p:pic>
        <p:nvPicPr>
          <p:cNvPr id="5" name="Content Placeholder 4">
            <a:extLst>
              <a:ext uri="{FF2B5EF4-FFF2-40B4-BE49-F238E27FC236}">
                <a16:creationId xmlns:a16="http://schemas.microsoft.com/office/drawing/2014/main" xmlns="" id="{564D8899-D3CB-479A-B188-6DF64C8351FE}"/>
              </a:ext>
            </a:extLst>
          </p:cNvPr>
          <p:cNvPicPr>
            <a:picLocks noGrp="1" noChangeAspect="1"/>
          </p:cNvPicPr>
          <p:nvPr>
            <p:ph idx="1"/>
          </p:nvPr>
        </p:nvPicPr>
        <p:blipFill>
          <a:blip r:embed="rId2"/>
          <a:stretch>
            <a:fillRect/>
          </a:stretch>
        </p:blipFill>
        <p:spPr>
          <a:xfrm>
            <a:off x="3225891" y="1752600"/>
            <a:ext cx="5737044" cy="4229100"/>
          </a:xfrm>
          <a:prstGeom prst="rect">
            <a:avLst/>
          </a:prstGeom>
        </p:spPr>
      </p:pic>
    </p:spTree>
    <p:extLst>
      <p:ext uri="{BB962C8B-B14F-4D97-AF65-F5344CB8AC3E}">
        <p14:creationId xmlns:p14="http://schemas.microsoft.com/office/powerpoint/2010/main" val="174514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Eat this, not that!</a:t>
            </a:r>
          </a:p>
        </p:txBody>
      </p:sp>
      <p:pic>
        <p:nvPicPr>
          <p:cNvPr id="4" name="Content Placeholder 3">
            <a:extLst>
              <a:ext uri="{FF2B5EF4-FFF2-40B4-BE49-F238E27FC236}">
                <a16:creationId xmlns:a16="http://schemas.microsoft.com/office/drawing/2014/main" xmlns="" id="{FED50908-ABC8-4C24-A80F-AFDFBBDEF039}"/>
              </a:ext>
            </a:extLst>
          </p:cNvPr>
          <p:cNvPicPr>
            <a:picLocks noGrp="1" noChangeAspect="1"/>
          </p:cNvPicPr>
          <p:nvPr>
            <p:ph idx="1"/>
          </p:nvPr>
        </p:nvPicPr>
        <p:blipFill>
          <a:blip r:embed="rId2"/>
          <a:stretch>
            <a:fillRect/>
          </a:stretch>
        </p:blipFill>
        <p:spPr>
          <a:xfrm>
            <a:off x="1065213" y="2547020"/>
            <a:ext cx="4946482" cy="3685977"/>
          </a:xfrm>
          <a:prstGeom prst="rect">
            <a:avLst/>
          </a:prstGeom>
        </p:spPr>
      </p:pic>
      <p:sp>
        <p:nvSpPr>
          <p:cNvPr id="7" name="Thought Bubble: Cloud 6">
            <a:extLst>
              <a:ext uri="{FF2B5EF4-FFF2-40B4-BE49-F238E27FC236}">
                <a16:creationId xmlns:a16="http://schemas.microsoft.com/office/drawing/2014/main" xmlns="" id="{AC2F017A-EA2A-418E-B4E8-BB74E7F89F84}"/>
              </a:ext>
            </a:extLst>
          </p:cNvPr>
          <p:cNvSpPr/>
          <p:nvPr/>
        </p:nvSpPr>
        <p:spPr>
          <a:xfrm>
            <a:off x="7172020" y="2547020"/>
            <a:ext cx="3185809" cy="180448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Just don’t </a:t>
            </a:r>
            <a:r>
              <a:rPr lang="en-US" sz="2800" dirty="0">
                <a:sym typeface="Wingdings" panose="05000000000000000000" pitchFamily="2" charset="2"/>
              </a:rPr>
              <a:t></a:t>
            </a:r>
            <a:endParaRPr lang="en-US" sz="2800" dirty="0"/>
          </a:p>
        </p:txBody>
      </p:sp>
    </p:spTree>
    <p:extLst>
      <p:ext uri="{BB962C8B-B14F-4D97-AF65-F5344CB8AC3E}">
        <p14:creationId xmlns:p14="http://schemas.microsoft.com/office/powerpoint/2010/main" val="11553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 ready for a Challenge?</a:t>
            </a: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58B46B5-29D9-46D9-A052-7980984FFF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503488" y="514350"/>
            <a:ext cx="6223000" cy="2193925"/>
          </a:xfrm>
          <a:prstGeom prst="rect">
            <a:avLst/>
          </a:prstGeom>
        </p:spPr>
      </p:pic>
      <p:sp>
        <p:nvSpPr>
          <p:cNvPr id="7" name="Content Placeholder 6">
            <a:extLst>
              <a:ext uri="{FF2B5EF4-FFF2-40B4-BE49-F238E27FC236}">
                <a16:creationId xmlns:a16="http://schemas.microsoft.com/office/drawing/2014/main" xmlns="" id="{0E741758-90DC-4B76-95CD-654BAEF2B3BC}"/>
              </a:ext>
            </a:extLst>
          </p:cNvPr>
          <p:cNvSpPr>
            <a:spLocks noGrp="1"/>
          </p:cNvSpPr>
          <p:nvPr>
            <p:ph idx="1"/>
          </p:nvPr>
        </p:nvSpPr>
        <p:spPr>
          <a:xfrm>
            <a:off x="1066800" y="2262198"/>
            <a:ext cx="10058400" cy="4048125"/>
          </a:xfrm>
        </p:spPr>
        <p:txBody>
          <a:bodyPr>
            <a:normAutofit/>
          </a:bodyPr>
          <a:lstStyle/>
          <a:p>
            <a:r>
              <a:rPr lang="en-US" dirty="0"/>
              <a:t>Let’s start with a couple of small changes:</a:t>
            </a:r>
          </a:p>
          <a:p>
            <a:pPr lvl="1">
              <a:buFont typeface="Wingdings" panose="05000000000000000000" pitchFamily="2" charset="2"/>
              <a:buChar char="ü"/>
            </a:pPr>
            <a:r>
              <a:rPr lang="en-US" dirty="0"/>
              <a:t>Water Challenge: Put a 16 oz. water bottle in the bathroom and each morning, drink a full bottle of water shortly after you wake up.</a:t>
            </a:r>
          </a:p>
          <a:p>
            <a:pPr lvl="1">
              <a:buFont typeface="Wingdings" panose="05000000000000000000" pitchFamily="2" charset="2"/>
              <a:buChar char="ü"/>
            </a:pPr>
            <a:r>
              <a:rPr lang="en-US" dirty="0"/>
              <a:t>Exercise Challenge: Stretch before you go to bed each night.</a:t>
            </a:r>
          </a:p>
          <a:p>
            <a:pPr lvl="1">
              <a:buFont typeface="Wingdings" panose="05000000000000000000" pitchFamily="2" charset="2"/>
              <a:buChar char="ü"/>
            </a:pPr>
            <a:r>
              <a:rPr lang="en-US" dirty="0"/>
              <a:t>Sleep Challenge:  Get at least 8 hours of sleep each night.</a:t>
            </a:r>
          </a:p>
          <a:p>
            <a:pPr lvl="1">
              <a:buFont typeface="Wingdings" panose="05000000000000000000" pitchFamily="2" charset="2"/>
              <a:buChar char="ü"/>
            </a:pPr>
            <a:r>
              <a:rPr lang="en-US" dirty="0"/>
              <a:t>Sugar Challenge:  Reduce your sweet treat (candy, cookie, soda) to one per day and eat it before 1:00 p.m.</a:t>
            </a:r>
          </a:p>
          <a:p>
            <a:pPr marL="457200" lvl="1" indent="0">
              <a:buNone/>
            </a:pPr>
            <a:r>
              <a:rPr lang="en-US" dirty="0"/>
              <a:t>Document your daily results and share with me next week for a special prize!</a:t>
            </a:r>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3333536-9D78-4F62-B6F7-060E88F6224B}"/>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xmlns="" id="{5FE92E74-B218-48F5-BBCA-B52C8BBD7010}"/>
              </a:ext>
            </a:extLst>
          </p:cNvPr>
          <p:cNvSpPr>
            <a:spLocks noGrp="1"/>
          </p:cNvSpPr>
          <p:nvPr>
            <p:ph type="body" idx="1"/>
          </p:nvPr>
        </p:nvSpPr>
        <p:spPr/>
        <p:txBody>
          <a:bodyPr>
            <a:normAutofit fontScale="70000" lnSpcReduction="20000"/>
          </a:bodyPr>
          <a:lstStyle/>
          <a:p>
            <a:r>
              <a:rPr lang="en-US" dirty="0"/>
              <a:t>Next time we’ll start looking at labels, identifying added sugars, maybe a little cooking and definitely new challenges and rewards for the previous challenge!</a:t>
            </a:r>
          </a:p>
          <a:p>
            <a:endParaRPr lang="en-US" dirty="0"/>
          </a:p>
        </p:txBody>
      </p:sp>
    </p:spTree>
    <p:extLst>
      <p:ext uri="{BB962C8B-B14F-4D97-AF65-F5344CB8AC3E}">
        <p14:creationId xmlns:p14="http://schemas.microsoft.com/office/powerpoint/2010/main" val="417949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3DD10C-4A3F-4E30-8369-B4D56949DBDC}"/>
              </a:ext>
            </a:extLst>
          </p:cNvPr>
          <p:cNvSpPr>
            <a:spLocks noGrp="1"/>
          </p:cNvSpPr>
          <p:nvPr>
            <p:ph type="title"/>
          </p:nvPr>
        </p:nvSpPr>
        <p:spPr/>
        <p:txBody>
          <a:bodyPr/>
          <a:lstStyle/>
          <a:p>
            <a:r>
              <a:rPr lang="en-US" dirty="0"/>
              <a:t>Top Four Tips</a:t>
            </a:r>
          </a:p>
        </p:txBody>
      </p:sp>
      <p:sp>
        <p:nvSpPr>
          <p:cNvPr id="3" name="Content Placeholder 2">
            <a:extLst>
              <a:ext uri="{FF2B5EF4-FFF2-40B4-BE49-F238E27FC236}">
                <a16:creationId xmlns:a16="http://schemas.microsoft.com/office/drawing/2014/main" xmlns="" id="{62B9B1ED-6C31-4001-8E73-914A7A7F3E3C}"/>
              </a:ext>
            </a:extLst>
          </p:cNvPr>
          <p:cNvSpPr>
            <a:spLocks noGrp="1"/>
          </p:cNvSpPr>
          <p:nvPr>
            <p:ph idx="1"/>
          </p:nvPr>
        </p:nvSpPr>
        <p:spPr/>
        <p:txBody>
          <a:bodyPr/>
          <a:lstStyle/>
          <a:p>
            <a:r>
              <a:rPr lang="en-US" dirty="0"/>
              <a:t>Drink more water</a:t>
            </a:r>
          </a:p>
          <a:p>
            <a:r>
              <a:rPr lang="en-US" dirty="0"/>
              <a:t>Exercise</a:t>
            </a:r>
          </a:p>
          <a:p>
            <a:r>
              <a:rPr lang="en-US" dirty="0"/>
              <a:t>Get good sleep</a:t>
            </a:r>
          </a:p>
          <a:p>
            <a:r>
              <a:rPr lang="en-US" dirty="0"/>
              <a:t>Eat less sugar</a:t>
            </a:r>
          </a:p>
        </p:txBody>
      </p:sp>
      <p:pic>
        <p:nvPicPr>
          <p:cNvPr id="5" name="Picture 4">
            <a:extLst>
              <a:ext uri="{FF2B5EF4-FFF2-40B4-BE49-F238E27FC236}">
                <a16:creationId xmlns:a16="http://schemas.microsoft.com/office/drawing/2014/main" xmlns="" id="{75927758-4079-4676-B958-14058D83980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5934074" y="1752600"/>
            <a:ext cx="4805441" cy="3619098"/>
          </a:xfrm>
          <a:prstGeom prst="rect">
            <a:avLst/>
          </a:prstGeom>
        </p:spPr>
      </p:pic>
    </p:spTree>
    <p:extLst>
      <p:ext uri="{BB962C8B-B14F-4D97-AF65-F5344CB8AC3E}">
        <p14:creationId xmlns:p14="http://schemas.microsoft.com/office/powerpoint/2010/main" val="130932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4A1CF-846B-4C09-A255-10011F4A626C}"/>
              </a:ext>
            </a:extLst>
          </p:cNvPr>
          <p:cNvSpPr>
            <a:spLocks noGrp="1"/>
          </p:cNvSpPr>
          <p:nvPr>
            <p:ph type="title"/>
          </p:nvPr>
        </p:nvSpPr>
        <p:spPr/>
        <p:txBody>
          <a:bodyPr/>
          <a:lstStyle/>
          <a:p>
            <a:r>
              <a:rPr lang="en-US" dirty="0"/>
              <a:t>Drink more water</a:t>
            </a:r>
          </a:p>
        </p:txBody>
      </p:sp>
      <p:sp>
        <p:nvSpPr>
          <p:cNvPr id="3" name="Content Placeholder 2">
            <a:extLst>
              <a:ext uri="{FF2B5EF4-FFF2-40B4-BE49-F238E27FC236}">
                <a16:creationId xmlns:a16="http://schemas.microsoft.com/office/drawing/2014/main" xmlns="" id="{207115ED-14B7-43D5-8439-5AF8D116ED75}"/>
              </a:ext>
            </a:extLst>
          </p:cNvPr>
          <p:cNvSpPr>
            <a:spLocks noGrp="1"/>
          </p:cNvSpPr>
          <p:nvPr>
            <p:ph idx="1"/>
          </p:nvPr>
        </p:nvSpPr>
        <p:spPr/>
        <p:txBody>
          <a:bodyPr/>
          <a:lstStyle/>
          <a:p>
            <a:r>
              <a:rPr lang="en-US" dirty="0"/>
              <a:t>Water is amazing for our bodies</a:t>
            </a:r>
          </a:p>
          <a:p>
            <a:pPr lvl="1"/>
            <a:r>
              <a:rPr lang="en-US" dirty="0"/>
              <a:t>Our bodies need water to survive – we are half water!</a:t>
            </a:r>
          </a:p>
          <a:p>
            <a:pPr lvl="1"/>
            <a:r>
              <a:rPr lang="en-US" dirty="0"/>
              <a:t>When your body doesn’t have enough water, your muscles, cells and organs will not function correctly</a:t>
            </a:r>
          </a:p>
          <a:p>
            <a:pPr lvl="1"/>
            <a:r>
              <a:rPr lang="en-US" dirty="0"/>
              <a:t>Drink at least 8 glasses of water each day</a:t>
            </a:r>
          </a:p>
          <a:p>
            <a:pPr lvl="1"/>
            <a:endParaRPr lang="en-US" dirty="0"/>
          </a:p>
          <a:p>
            <a:pPr marL="0" indent="0">
              <a:buNone/>
            </a:pPr>
            <a:r>
              <a:rPr lang="en-US" dirty="0"/>
              <a:t>	</a:t>
            </a:r>
          </a:p>
        </p:txBody>
      </p:sp>
      <p:pic>
        <p:nvPicPr>
          <p:cNvPr id="7" name="Picture 6">
            <a:extLst>
              <a:ext uri="{FF2B5EF4-FFF2-40B4-BE49-F238E27FC236}">
                <a16:creationId xmlns:a16="http://schemas.microsoft.com/office/drawing/2014/main" xmlns="" id="{D949A4DC-9713-4AA9-8EC3-041FC7F3E13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928676" y="3957038"/>
            <a:ext cx="4331474" cy="2338996"/>
          </a:xfrm>
          <a:prstGeom prst="rect">
            <a:avLst/>
          </a:prstGeom>
        </p:spPr>
      </p:pic>
    </p:spTree>
    <p:extLst>
      <p:ext uri="{BB962C8B-B14F-4D97-AF65-F5344CB8AC3E}">
        <p14:creationId xmlns:p14="http://schemas.microsoft.com/office/powerpoint/2010/main" val="41200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39AC71-2CF0-4A58-A7BE-3F14B20F87EB}"/>
              </a:ext>
            </a:extLst>
          </p:cNvPr>
          <p:cNvSpPr>
            <a:spLocks noGrp="1"/>
          </p:cNvSpPr>
          <p:nvPr>
            <p:ph type="title"/>
          </p:nvPr>
        </p:nvSpPr>
        <p:spPr/>
        <p:txBody>
          <a:bodyPr/>
          <a:lstStyle/>
          <a:p>
            <a:r>
              <a:rPr lang="en-US" dirty="0"/>
              <a:t>Exercise</a:t>
            </a:r>
          </a:p>
        </p:txBody>
      </p:sp>
      <p:sp>
        <p:nvSpPr>
          <p:cNvPr id="3" name="Content Placeholder 2">
            <a:extLst>
              <a:ext uri="{FF2B5EF4-FFF2-40B4-BE49-F238E27FC236}">
                <a16:creationId xmlns:a16="http://schemas.microsoft.com/office/drawing/2014/main" xmlns="" id="{69104E15-EF4D-4934-AA97-F3B6520D4435}"/>
              </a:ext>
            </a:extLst>
          </p:cNvPr>
          <p:cNvSpPr>
            <a:spLocks noGrp="1"/>
          </p:cNvSpPr>
          <p:nvPr>
            <p:ph idx="1"/>
          </p:nvPr>
        </p:nvSpPr>
        <p:spPr/>
        <p:txBody>
          <a:bodyPr/>
          <a:lstStyle/>
          <a:p>
            <a:r>
              <a:rPr lang="en-US" dirty="0"/>
              <a:t>Get your body moving and get your heart rate up!</a:t>
            </a:r>
          </a:p>
          <a:p>
            <a:r>
              <a:rPr lang="en-US" dirty="0"/>
              <a:t>Builds muscles, strength and coordination</a:t>
            </a:r>
          </a:p>
          <a:p>
            <a:r>
              <a:rPr lang="en-US" dirty="0"/>
              <a:t>Good for your mind, makes you feel good</a:t>
            </a:r>
          </a:p>
          <a:p>
            <a:r>
              <a:rPr lang="en-US" dirty="0"/>
              <a:t>Helps you maintain good weight which is important in fighting long-term disease</a:t>
            </a:r>
          </a:p>
          <a:p>
            <a:r>
              <a:rPr lang="en-US" dirty="0"/>
              <a:t>Let’s move!!</a:t>
            </a:r>
          </a:p>
          <a:p>
            <a:endParaRPr lang="en-US" dirty="0"/>
          </a:p>
        </p:txBody>
      </p:sp>
      <p:pic>
        <p:nvPicPr>
          <p:cNvPr id="7" name="Picture 6">
            <a:extLst>
              <a:ext uri="{FF2B5EF4-FFF2-40B4-BE49-F238E27FC236}">
                <a16:creationId xmlns:a16="http://schemas.microsoft.com/office/drawing/2014/main" xmlns="" id="{4E88E34A-507B-4868-923D-A3CB134FEFA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096103" y="4938712"/>
            <a:ext cx="1395189" cy="1572045"/>
          </a:xfrm>
          <a:prstGeom prst="rect">
            <a:avLst/>
          </a:prstGeom>
        </p:spPr>
      </p:pic>
    </p:spTree>
    <p:extLst>
      <p:ext uri="{BB962C8B-B14F-4D97-AF65-F5344CB8AC3E}">
        <p14:creationId xmlns:p14="http://schemas.microsoft.com/office/powerpoint/2010/main" val="17531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E372E71-ED0F-4AD8-A7A5-78269863FEC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196138" y="3100388"/>
            <a:ext cx="3927476" cy="2945607"/>
          </a:xfrm>
          <a:prstGeom prst="rect">
            <a:avLst/>
          </a:prstGeom>
        </p:spPr>
      </p:pic>
      <p:sp>
        <p:nvSpPr>
          <p:cNvPr id="2" name="Title 1">
            <a:extLst>
              <a:ext uri="{FF2B5EF4-FFF2-40B4-BE49-F238E27FC236}">
                <a16:creationId xmlns:a16="http://schemas.microsoft.com/office/drawing/2014/main" xmlns="" id="{F5F67686-D334-46D7-9543-28E8AFBEF59C}"/>
              </a:ext>
            </a:extLst>
          </p:cNvPr>
          <p:cNvSpPr>
            <a:spLocks noGrp="1"/>
          </p:cNvSpPr>
          <p:nvPr>
            <p:ph type="title"/>
          </p:nvPr>
        </p:nvSpPr>
        <p:spPr/>
        <p:txBody>
          <a:bodyPr/>
          <a:lstStyle/>
          <a:p>
            <a:r>
              <a:rPr lang="en-US" dirty="0"/>
              <a:t>Get good sleep</a:t>
            </a:r>
          </a:p>
        </p:txBody>
      </p:sp>
      <p:sp>
        <p:nvSpPr>
          <p:cNvPr id="3" name="Content Placeholder 2">
            <a:extLst>
              <a:ext uri="{FF2B5EF4-FFF2-40B4-BE49-F238E27FC236}">
                <a16:creationId xmlns:a16="http://schemas.microsoft.com/office/drawing/2014/main" xmlns="" id="{2D72321F-BF99-4823-8BB5-E0C1DA3037FC}"/>
              </a:ext>
            </a:extLst>
          </p:cNvPr>
          <p:cNvSpPr>
            <a:spLocks noGrp="1"/>
          </p:cNvSpPr>
          <p:nvPr>
            <p:ph idx="1"/>
          </p:nvPr>
        </p:nvSpPr>
        <p:spPr/>
        <p:txBody>
          <a:bodyPr/>
          <a:lstStyle/>
          <a:p>
            <a:r>
              <a:rPr lang="en-US" dirty="0"/>
              <a:t>It’s important to let your muscles rejuvenate – this includes your brain </a:t>
            </a:r>
          </a:p>
          <a:p>
            <a:r>
              <a:rPr lang="en-US" dirty="0"/>
              <a:t>Getting a good night’s rest helps you think more clearly and have great energy for each new day </a:t>
            </a:r>
          </a:p>
        </p:txBody>
      </p:sp>
    </p:spTree>
    <p:extLst>
      <p:ext uri="{BB962C8B-B14F-4D97-AF65-F5344CB8AC3E}">
        <p14:creationId xmlns:p14="http://schemas.microsoft.com/office/powerpoint/2010/main" val="65112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Let’s talk about SUGAR</a:t>
            </a:r>
            <a:endParaRPr dirty="0"/>
          </a:p>
        </p:txBody>
      </p:sp>
      <p:sp>
        <p:nvSpPr>
          <p:cNvPr id="14" name="Content Placeholder 13"/>
          <p:cNvSpPr>
            <a:spLocks noGrp="1"/>
          </p:cNvSpPr>
          <p:nvPr>
            <p:ph idx="1"/>
          </p:nvPr>
        </p:nvSpPr>
        <p:spPr/>
        <p:txBody>
          <a:bodyPr>
            <a:normAutofit fontScale="92500" lnSpcReduction="10000"/>
          </a:bodyPr>
          <a:lstStyle/>
          <a:p>
            <a:r>
              <a:rPr lang="en-US" dirty="0"/>
              <a:t>We are Addicted!</a:t>
            </a:r>
          </a:p>
          <a:p>
            <a:r>
              <a:rPr lang="en-US" dirty="0"/>
              <a:t>Sugar definition</a:t>
            </a:r>
            <a:endParaRPr dirty="0"/>
          </a:p>
          <a:p>
            <a:r>
              <a:rPr lang="en-US" dirty="0"/>
              <a:t>Types of Sugar</a:t>
            </a:r>
            <a:endParaRPr dirty="0"/>
          </a:p>
          <a:p>
            <a:r>
              <a:rPr lang="en-US" dirty="0"/>
              <a:t>Sugar foods</a:t>
            </a:r>
          </a:p>
          <a:p>
            <a:r>
              <a:rPr lang="en-US" dirty="0"/>
              <a:t>What your body thinks of sugar</a:t>
            </a:r>
          </a:p>
          <a:p>
            <a:r>
              <a:rPr lang="en-US" dirty="0"/>
              <a:t>What happens when you eat too much sugar?</a:t>
            </a:r>
          </a:p>
          <a:p>
            <a:r>
              <a:rPr lang="en-US" dirty="0"/>
              <a:t>Daily recommended sugar intake</a:t>
            </a:r>
          </a:p>
          <a:p>
            <a:r>
              <a:rPr lang="en-US" dirty="0"/>
              <a:t>How much sugar do you eat each day?</a:t>
            </a:r>
            <a:endParaRPr dirty="0"/>
          </a:p>
        </p:txBody>
      </p:sp>
      <p:pic>
        <p:nvPicPr>
          <p:cNvPr id="3" name="Picture 2">
            <a:extLst>
              <a:ext uri="{FF2B5EF4-FFF2-40B4-BE49-F238E27FC236}">
                <a16:creationId xmlns:a16="http://schemas.microsoft.com/office/drawing/2014/main" xmlns="" id="{D2F86577-CDAC-4DA8-BBC0-BB5F914F6A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448675" y="1752600"/>
            <a:ext cx="3181351" cy="3563113"/>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15A694-30AC-4802-A0BF-ED44D20E0E5A}"/>
              </a:ext>
            </a:extLst>
          </p:cNvPr>
          <p:cNvSpPr>
            <a:spLocks noGrp="1"/>
          </p:cNvSpPr>
          <p:nvPr>
            <p:ph type="title"/>
          </p:nvPr>
        </p:nvSpPr>
        <p:spPr/>
        <p:txBody>
          <a:bodyPr/>
          <a:lstStyle/>
          <a:p>
            <a:r>
              <a:rPr lang="en-US" dirty="0"/>
              <a:t>We are addicted!</a:t>
            </a:r>
          </a:p>
        </p:txBody>
      </p:sp>
      <p:sp>
        <p:nvSpPr>
          <p:cNvPr id="3" name="Content Placeholder 2">
            <a:extLst>
              <a:ext uri="{FF2B5EF4-FFF2-40B4-BE49-F238E27FC236}">
                <a16:creationId xmlns:a16="http://schemas.microsoft.com/office/drawing/2014/main" xmlns="" id="{5179DB66-D2F2-4593-8607-6C5681C69C5D}"/>
              </a:ext>
            </a:extLst>
          </p:cNvPr>
          <p:cNvSpPr>
            <a:spLocks noGrp="1"/>
          </p:cNvSpPr>
          <p:nvPr>
            <p:ph idx="1"/>
          </p:nvPr>
        </p:nvSpPr>
        <p:spPr>
          <a:xfrm>
            <a:off x="1065213" y="1757464"/>
            <a:ext cx="9617075" cy="4229100"/>
          </a:xfrm>
        </p:spPr>
        <p:txBody>
          <a:bodyPr>
            <a:normAutofit fontScale="85000" lnSpcReduction="20000"/>
          </a:bodyPr>
          <a:lstStyle/>
          <a:p>
            <a:pPr marL="0" indent="0">
              <a:buNone/>
            </a:pPr>
            <a:r>
              <a:rPr lang="en-US" dirty="0"/>
              <a:t>While we need sugar for energy, the excess sugar found unexpectedly in foods and beverages, helps us consume more than we should, which leads us to cravings and impulsive eating.  This is addiction…plain and simple.</a:t>
            </a:r>
          </a:p>
          <a:p>
            <a:r>
              <a:rPr lang="en-US" dirty="0"/>
              <a:t>A recent study by the American Health Association found:</a:t>
            </a:r>
          </a:p>
          <a:p>
            <a:pPr lvl="1"/>
            <a:r>
              <a:rPr lang="en-US" dirty="0"/>
              <a:t>Children aged 1 to 3 years old consume nearly 12 teaspoons of sugar a day – well beyond the maximum recommended daily intake of 4 teaspoons.  </a:t>
            </a:r>
          </a:p>
          <a:p>
            <a:pPr lvl="1"/>
            <a:r>
              <a:rPr lang="en-US" dirty="0"/>
              <a:t>Children 4 to 8 years old consume an average of 21 teaspoons a day.  The maximum recommended daily intake is 4 teaspoons!! </a:t>
            </a:r>
          </a:p>
          <a:p>
            <a:pPr lvl="1"/>
            <a:r>
              <a:rPr lang="en-US" dirty="0"/>
              <a:t>Teens 14-18 years old intake the most sugar on a daily basis, averaging about 34.3 teaspoons. </a:t>
            </a:r>
          </a:p>
          <a:p>
            <a:pPr lvl="1"/>
            <a:r>
              <a:rPr lang="en-US" dirty="0"/>
              <a:t>A study conducted in 2001-2004 by the National Health and Nutrition Examination Survey found the average American consumes about 22.2 teaspoons daily. That is about triple the recommended amount! That’s 130 pounds a year!!</a:t>
            </a:r>
          </a:p>
          <a:p>
            <a:endParaRPr lang="en-US" dirty="0"/>
          </a:p>
        </p:txBody>
      </p:sp>
      <p:pic>
        <p:nvPicPr>
          <p:cNvPr id="7" name="Picture 6">
            <a:extLst>
              <a:ext uri="{FF2B5EF4-FFF2-40B4-BE49-F238E27FC236}">
                <a16:creationId xmlns:a16="http://schemas.microsoft.com/office/drawing/2014/main" xmlns="" id="{7631513E-9C02-4269-857B-5874DA66448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605963" y="304800"/>
            <a:ext cx="2157412" cy="1436837"/>
          </a:xfrm>
          <a:prstGeom prst="rect">
            <a:avLst/>
          </a:prstGeom>
        </p:spPr>
      </p:pic>
    </p:spTree>
    <p:extLst>
      <p:ext uri="{BB962C8B-B14F-4D97-AF65-F5344CB8AC3E}">
        <p14:creationId xmlns:p14="http://schemas.microsoft.com/office/powerpoint/2010/main" val="349668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Sugar Definition</a:t>
            </a:r>
          </a:p>
        </p:txBody>
      </p:sp>
      <p:sp>
        <p:nvSpPr>
          <p:cNvPr id="8" name="Rectangle 7">
            <a:extLst>
              <a:ext uri="{FF2B5EF4-FFF2-40B4-BE49-F238E27FC236}">
                <a16:creationId xmlns:a16="http://schemas.microsoft.com/office/drawing/2014/main" xmlns="" id="{0A9F021D-860B-43DF-AC70-4AA5CBC82508}"/>
              </a:ext>
            </a:extLst>
          </p:cNvPr>
          <p:cNvSpPr/>
          <p:nvPr/>
        </p:nvSpPr>
        <p:spPr>
          <a:xfrm>
            <a:off x="1355387" y="1524000"/>
            <a:ext cx="9923834" cy="4893647"/>
          </a:xfrm>
          <a:prstGeom prst="rect">
            <a:avLst/>
          </a:prstGeom>
        </p:spPr>
        <p:txBody>
          <a:bodyPr wrap="square">
            <a:spAutoFit/>
          </a:bodyPr>
          <a:lstStyle/>
          <a:p>
            <a:pPr marL="342900" indent="-342900">
              <a:buFont typeface="Arial" panose="020B0604020202020204" pitchFamily="34" charset="0"/>
              <a:buChar char="•"/>
            </a:pPr>
            <a:r>
              <a:rPr lang="en-US" sz="2400" dirty="0"/>
              <a:t>Sugar is the generic name for sweet, soluble carbohydrates, many of which are used in food.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There are various types of sugar derived from different sources. Simple sugars are called monosaccharides and include glucose (also known as dextrose), fructose, and galactose.</a:t>
            </a:r>
          </a:p>
          <a:p>
            <a:r>
              <a:rPr lang="en-US" sz="2400" dirty="0"/>
              <a:t> </a:t>
            </a:r>
          </a:p>
          <a:p>
            <a:pPr marL="342900" indent="-342900">
              <a:buFont typeface="Arial" panose="020B0604020202020204" pitchFamily="34" charset="0"/>
              <a:buChar char="•"/>
            </a:pPr>
            <a:r>
              <a:rPr lang="en-US" sz="2400" dirty="0"/>
              <a:t>The "table sugar" or "granulated sugar" most customarily used as food is sucrose.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Sugar is used in prepared foods like cookies and candies, and it is also added to meats, sauces, soups and chips!  </a:t>
            </a:r>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themed presentation</Template>
  <TotalTime>6076</TotalTime>
  <Words>1122</Words>
  <Application>Microsoft Macintosh PowerPoint</Application>
  <PresentationFormat>Custom</PresentationFormat>
  <Paragraphs>158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Nature Illustration 16x9</vt:lpstr>
      <vt:lpstr>The One and Only You!</vt:lpstr>
      <vt:lpstr>My Story</vt:lpstr>
      <vt:lpstr>Top Four Tips</vt:lpstr>
      <vt:lpstr>Drink more water</vt:lpstr>
      <vt:lpstr>Exercise</vt:lpstr>
      <vt:lpstr>Get good sleep</vt:lpstr>
      <vt:lpstr>Let’s talk about SUGAR</vt:lpstr>
      <vt:lpstr>We are addicted!</vt:lpstr>
      <vt:lpstr>Sugar Definition</vt:lpstr>
      <vt:lpstr>Different Names for Sugar</vt:lpstr>
      <vt:lpstr>Types of Sugar</vt:lpstr>
      <vt:lpstr>Sugar Substitutes</vt:lpstr>
      <vt:lpstr>Where does Sugar come from?</vt:lpstr>
      <vt:lpstr>What your body thinks of sugar</vt:lpstr>
      <vt:lpstr>What happens when you eat too much sugar?</vt:lpstr>
      <vt:lpstr>Sugar’s Vicious Circle</vt:lpstr>
      <vt:lpstr>Daily Recommended Sugar Intake</vt:lpstr>
      <vt:lpstr>How much sugar do you eat each day?</vt:lpstr>
      <vt:lpstr>Eat this, not that!</vt:lpstr>
      <vt:lpstr>Eat this, not that!</vt:lpstr>
      <vt:lpstr>Eat this, not that!</vt:lpstr>
      <vt:lpstr>Are you ready for a Challenge?</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Are So Sweet!</dc:title>
  <dc:creator>Gretchen Baker</dc:creator>
  <cp:lastModifiedBy>Useradmin0025</cp:lastModifiedBy>
  <cp:revision>44</cp:revision>
  <dcterms:created xsi:type="dcterms:W3CDTF">2017-11-25T23:06:09Z</dcterms:created>
  <dcterms:modified xsi:type="dcterms:W3CDTF">2017-12-12T15:11:52Z</dcterms:modified>
</cp:coreProperties>
</file>