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60" r:id="rId5"/>
    <p:sldId id="283" r:id="rId6"/>
    <p:sldId id="263" r:id="rId7"/>
    <p:sldId id="264" r:id="rId8"/>
    <p:sldId id="269" r:id="rId9"/>
    <p:sldId id="272" r:id="rId10"/>
    <p:sldId id="273" r:id="rId11"/>
    <p:sldId id="281" r:id="rId12"/>
    <p:sldId id="282" r:id="rId13"/>
    <p:sldId id="274" r:id="rId14"/>
    <p:sldId id="275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6536-C42E-4127-9E49-F746718A8A67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8E79-7647-4B0F-9043-35D31096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breakmedia.com/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farmergame.com/advertising-info?aut=v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991655"/>
            <a:ext cx="4023360" cy="3917970"/>
          </a:xfrm>
          <a:prstGeom prst="rect">
            <a:avLst/>
          </a:prstGeom>
        </p:spPr>
      </p:pic>
      <p:pic>
        <p:nvPicPr>
          <p:cNvPr id="2050" name="Picture 2" descr="Image result for operation valkyrie c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50" y="9817"/>
            <a:ext cx="6274190" cy="5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8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2" y="4051495"/>
            <a:ext cx="11128479" cy="3348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446" y="5711482"/>
            <a:ext cx="1330554" cy="1417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143" y="5908033"/>
            <a:ext cx="992885" cy="1024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44" y="5379433"/>
            <a:ext cx="1360467" cy="87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78" y="171616"/>
            <a:ext cx="4855335" cy="35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8" y="0"/>
            <a:ext cx="8611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3" y="1927275"/>
            <a:ext cx="4430005" cy="3151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10" y="868207"/>
            <a:ext cx="3121158" cy="3377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5" y="868207"/>
            <a:ext cx="2174043" cy="2420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2" y="0"/>
            <a:ext cx="822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5" y="2799471"/>
            <a:ext cx="5397305" cy="4058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817"/>
            <a:ext cx="4572000" cy="3203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7" y="4178495"/>
            <a:ext cx="6502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0000"/>
            </a:gs>
            <a:gs pos="50000">
              <a:srgbClr val="0070C0"/>
            </a:gs>
            <a:gs pos="76000">
              <a:srgbClr val="0070C0"/>
            </a:gs>
            <a:gs pos="76000">
              <a:schemeClr val="bg2">
                <a:lumMod val="50000"/>
              </a:schemeClr>
            </a:gs>
            <a:gs pos="99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109922"/>
            <a:ext cx="4855335" cy="354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33" y="109922"/>
            <a:ext cx="4457700" cy="3593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3799268"/>
            <a:ext cx="4365938" cy="29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686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Questions, comments, concerns?       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670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(www.dw.com), Deutsche </a:t>
            </a:r>
            <a:r>
              <a:rPr lang="en-US" b="1" dirty="0" err="1"/>
              <a:t>Welle</a:t>
            </a:r>
            <a:r>
              <a:rPr lang="en-US" b="1" dirty="0"/>
              <a:t>. "Germany Remembers Operation Valkyrie, the Plot to Kill Hitler | Germany | DW.COM | </a:t>
            </a:r>
            <a:r>
              <a:rPr lang="en-US" b="1" dirty="0" smtClean="0"/>
              <a:t>20.07.2011</a:t>
            </a:r>
            <a:r>
              <a:rPr lang="en-US" b="1" dirty="0"/>
              <a:t>." </a:t>
            </a:r>
            <a:r>
              <a:rPr lang="en-US" b="1" i="1" dirty="0"/>
              <a:t>DW.COM</a:t>
            </a:r>
            <a:r>
              <a:rPr lang="en-US" b="1" dirty="0"/>
              <a:t>. </a:t>
            </a:r>
            <a:r>
              <a:rPr lang="en-US" b="1" dirty="0" err="1"/>
              <a:t>N.p</a:t>
            </a:r>
            <a:r>
              <a:rPr lang="en-US" b="1" dirty="0"/>
              <a:t>., </a:t>
            </a:r>
            <a:r>
              <a:rPr lang="en-US" b="1" dirty="0" err="1"/>
              <a:t>n.d.</a:t>
            </a:r>
            <a:r>
              <a:rPr lang="en-US" b="1" dirty="0"/>
              <a:t> Web. 15 Oct. 2016</a:t>
            </a:r>
            <a:r>
              <a:rPr lang="en-US" b="1" dirty="0" smtClean="0"/>
              <a:t>.</a:t>
            </a:r>
          </a:p>
          <a:p>
            <a:r>
              <a:rPr lang="en-US" b="1" dirty="0"/>
              <a:t>"20 July Plot." </a:t>
            </a:r>
            <a:r>
              <a:rPr lang="en-US" b="1" i="1" dirty="0"/>
              <a:t>Wikipedia</a:t>
            </a:r>
            <a:r>
              <a:rPr lang="en-US" b="1" dirty="0"/>
              <a:t>. Wikimedia Foundation, </a:t>
            </a:r>
            <a:r>
              <a:rPr lang="en-US" b="1" dirty="0" err="1"/>
              <a:t>n.d.</a:t>
            </a:r>
            <a:r>
              <a:rPr lang="en-US" b="1" dirty="0"/>
              <a:t> Web. 16 Oct. 2016</a:t>
            </a:r>
            <a:r>
              <a:rPr lang="en-US" b="1" dirty="0" smtClean="0"/>
              <a:t>.</a:t>
            </a:r>
          </a:p>
          <a:p>
            <a:r>
              <a:rPr lang="en-US" b="1" dirty="0"/>
              <a:t>"World War II Resistance: Operation Valkyrie - The "July Plot" to Assassinate Hitler." </a:t>
            </a:r>
            <a:r>
              <a:rPr lang="en-US" b="1" i="1" dirty="0"/>
              <a:t>Operation Valkyrie</a:t>
            </a:r>
            <a:r>
              <a:rPr lang="en-US" b="1" dirty="0"/>
              <a:t>. </a:t>
            </a:r>
            <a:r>
              <a:rPr lang="en-US" b="1" dirty="0" err="1"/>
              <a:t>N.p</a:t>
            </a:r>
            <a:r>
              <a:rPr lang="en-US" b="1" dirty="0"/>
              <a:t>., </a:t>
            </a:r>
            <a:r>
              <a:rPr lang="en-US" b="1" dirty="0" err="1"/>
              <a:t>n.d.</a:t>
            </a:r>
            <a:r>
              <a:rPr lang="en-US" b="1" dirty="0"/>
              <a:t> Web. 16 Oct. 2016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StudyBreak Med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69977000"/>
            <a:ext cx="647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0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0000"/>
            </a:gs>
            <a:gs pos="50000">
              <a:srgbClr val="0070C0"/>
            </a:gs>
            <a:gs pos="76000">
              <a:srgbClr val="0070C0"/>
            </a:gs>
            <a:gs pos="76000">
              <a:schemeClr val="bg2">
                <a:lumMod val="50000"/>
              </a:schemeClr>
            </a:gs>
            <a:gs pos="99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year was 1944 and World War </a:t>
            </a:r>
            <a:r>
              <a:rPr lang="en-US" dirty="0" err="1" smtClean="0"/>
              <a:t>ll</a:t>
            </a:r>
            <a:r>
              <a:rPr lang="en-US" dirty="0" smtClean="0"/>
              <a:t> was raging all over Europe. The German dictator Hitler was despised by many of his generals due to the atrocities that he had committed throughout the war.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10" y="4043966"/>
            <a:ext cx="4134119" cy="28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0000"/>
            </a:gs>
            <a:gs pos="50000">
              <a:srgbClr val="0070C0"/>
            </a:gs>
            <a:gs pos="76000">
              <a:srgbClr val="0070C0"/>
            </a:gs>
            <a:gs pos="76000">
              <a:schemeClr val="bg2">
                <a:lumMod val="50000"/>
              </a:schemeClr>
            </a:gs>
            <a:gs pos="99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 Von Staufenburg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/>
          <a:lstStyle/>
          <a:p>
            <a:r>
              <a:rPr lang="en-US" dirty="0" smtClean="0"/>
              <a:t>There was a general who disliked Hitler the most, who knew that Hitler needed to be stopped and the war needed to end, his name was Claus Von Stauffenburg. He had once served a tour in Africa where he survived being bombed and had to wear an eye patch for the rest of his life!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72" y="3545058"/>
            <a:ext cx="3488399" cy="295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3545058"/>
            <a:ext cx="4323471" cy="33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57588"/>
            <a:ext cx="888642" cy="8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5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35" y="2771604"/>
            <a:ext cx="1629517" cy="6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75E-6 7.40741E-6 L -6.875E-6 7.40741E-6 C -0.00782 0.00047 -0.0155 0.00047 -0.02318 0.00186 C -0.02631 0.00255 -0.0293 0.00487 -0.0323 0.00602 C -0.03425 0.00672 -0.0362 0.00718 -0.03816 0.00811 C -0.0405 0.00926 -0.04258 0.01181 -0.04506 0.01227 L -0.05547 0.01436 C -0.05691 0.01505 -0.05847 0.01551 -0.06003 0.01644 C -0.0612 0.0169 -0.06238 0.01806 -0.06355 0.01852 C -0.07279 0.02223 -0.06771 0.01806 -0.07266 0.02269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1" y="2489981"/>
            <a:ext cx="3543740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1800665"/>
            <a:ext cx="3207434" cy="2730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29" y="2658793"/>
            <a:ext cx="2663950" cy="2471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67" y="2212639"/>
            <a:ext cx="6366048" cy="29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9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0000"/>
            </a:gs>
            <a:gs pos="50000">
              <a:srgbClr val="0070C0"/>
            </a:gs>
            <a:gs pos="76000">
              <a:srgbClr val="0070C0"/>
            </a:gs>
            <a:gs pos="76000">
              <a:schemeClr val="bg2">
                <a:lumMod val="50000"/>
              </a:schemeClr>
            </a:gs>
            <a:gs pos="99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coup began and the reserve army that was being </a:t>
            </a:r>
            <a:r>
              <a:rPr lang="en-US" smtClean="0"/>
              <a:t>led by Staufengurg</a:t>
            </a:r>
            <a:r>
              <a:rPr lang="en-US" dirty="0" smtClean="0"/>
              <a:t> first took over the Nazi barracks with ease. Everyone thought Hitler was dead. </a:t>
            </a:r>
            <a:endParaRPr lang="en-US" dirty="0"/>
          </a:p>
        </p:txBody>
      </p:sp>
      <p:pic>
        <p:nvPicPr>
          <p:cNvPr id="1026" name="Picture 2" descr="Image result for operation valkyrie c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41" y="3291839"/>
            <a:ext cx="4135071" cy="32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9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5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6" y="2803378"/>
            <a:ext cx="65024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2803378"/>
            <a:ext cx="1970920" cy="1040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2" y="4056845"/>
            <a:ext cx="435827" cy="334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90162"/>
            <a:ext cx="3170986" cy="11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164</Words>
  <Application>Microsoft Macintosh PowerPoint</Application>
  <PresentationFormat>Custom</PresentationFormat>
  <Paragraphs>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Background</vt:lpstr>
      <vt:lpstr>Claus Von Staufenburg</vt:lpstr>
      <vt:lpstr>PowerPoint Presentation</vt:lpstr>
      <vt:lpstr>PowerPoint Presentation</vt:lpstr>
      <vt:lpstr>PowerPoint Presentation</vt:lpstr>
      <vt:lpstr>PowerPoint Presentation</vt:lpstr>
      <vt:lpstr>The coup begins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comments, concerns?         </vt:lpstr>
      <vt:lpstr>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Valkyrie</dc:title>
  <dc:creator>Kleist Family</dc:creator>
  <cp:lastModifiedBy>Useradmin0025</cp:lastModifiedBy>
  <cp:revision>14</cp:revision>
  <dcterms:created xsi:type="dcterms:W3CDTF">2016-10-16T20:33:47Z</dcterms:created>
  <dcterms:modified xsi:type="dcterms:W3CDTF">2016-10-17T15:40:35Z</dcterms:modified>
</cp:coreProperties>
</file>